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79" r:id="rId1"/>
  </p:sldMasterIdLst>
  <p:notesMasterIdLst>
    <p:notesMasterId r:id="rId14"/>
  </p:notesMasterIdLst>
  <p:sldIdLst>
    <p:sldId id="274" r:id="rId2"/>
    <p:sldId id="272" r:id="rId3"/>
    <p:sldId id="322" r:id="rId4"/>
    <p:sldId id="323" r:id="rId5"/>
    <p:sldId id="324" r:id="rId6"/>
    <p:sldId id="325" r:id="rId7"/>
    <p:sldId id="318" r:id="rId8"/>
    <p:sldId id="326" r:id="rId9"/>
    <p:sldId id="327" r:id="rId10"/>
    <p:sldId id="321" r:id="rId11"/>
    <p:sldId id="328" r:id="rId12"/>
    <p:sldId id="32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37"/>
    <p:restoredTop sz="94663"/>
  </p:normalViewPr>
  <p:slideViewPr>
    <p:cSldViewPr snapToGrid="0" snapToObjects="1">
      <p:cViewPr varScale="1">
        <p:scale>
          <a:sx n="108" d="100"/>
          <a:sy n="108" d="100"/>
        </p:scale>
        <p:origin x="808" y="200"/>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A7C7D1-FA19-614F-A7B1-DC15CFD0AC6C}" type="datetimeFigureOut">
              <a:rPr lang="en-US"/>
              <a:pPr/>
              <a:t>9/10/19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FCE486-F152-F747-A963-AAB587E256EE}" type="slidenum">
              <a:rPr/>
              <a:pPr/>
              <a:t>‹#›</a:t>
            </a:fld>
            <a:endParaRPr lang="en-US"/>
          </a:p>
        </p:txBody>
      </p:sp>
    </p:spTree>
    <p:extLst>
      <p:ext uri="{BB962C8B-B14F-4D97-AF65-F5344CB8AC3E}">
        <p14:creationId xmlns:p14="http://schemas.microsoft.com/office/powerpoint/2010/main" val="319686483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a:p>
        </p:txBody>
      </p:sp>
      <p:sp>
        <p:nvSpPr>
          <p:cNvPr id="4" name="Slide Number Placeholder 3"/>
          <p:cNvSpPr>
            <a:spLocks noGrp="1"/>
          </p:cNvSpPr>
          <p:nvPr>
            <p:ph type="sldNum" sz="quarter" idx="5"/>
          </p:nvPr>
        </p:nvSpPr>
        <p:spPr/>
        <p:txBody>
          <a:bodyPr/>
          <a:lstStyle/>
          <a:p>
            <a:fld id="{58FCE486-F152-F747-A963-AAB587E256EE}" type="slidenum">
              <a:rPr lang="en-US"/>
              <a:pPr/>
              <a:t>7</a:t>
            </a:fld>
            <a:endParaRPr lang="en-US"/>
          </a:p>
        </p:txBody>
      </p:sp>
    </p:spTree>
    <p:extLst>
      <p:ext uri="{BB962C8B-B14F-4D97-AF65-F5344CB8AC3E}">
        <p14:creationId xmlns:p14="http://schemas.microsoft.com/office/powerpoint/2010/main" val="1980335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dirty="0"/>
              <a:t>Click to edit Master title style</a:t>
            </a:r>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5" name="Footer Placeholder 4"/>
          <p:cNvSpPr>
            <a:spLocks noGrp="1"/>
          </p:cNvSpPr>
          <p:nvPr>
            <p:ph type="ftr" sz="quarter" idx="11"/>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6" name="Slide Number Placeholder 5"/>
          <p:cNvSpPr>
            <a:spLocks noGrp="1"/>
          </p:cNvSpPr>
          <p:nvPr>
            <p:ph type="sldNum" sz="quarter" idx="12"/>
          </p:nvPr>
        </p:nvSpPr>
        <p:spPr/>
        <p:txBody>
          <a:bodyPr/>
          <a:lstStyle/>
          <a:p>
            <a:pPr defTabSz="685800" fontAlgn="base">
              <a:spcBef>
                <a:spcPct val="0"/>
              </a:spcBef>
              <a:spcAft>
                <a:spcPct val="0"/>
              </a:spcAft>
            </a:pPr>
            <a:fld id="{BAAA3328-C865-C141-A99A-DC9632F1BDAE}" type="slidenum">
              <a:rPr lang="en-US">
                <a:solidFill>
                  <a:srgbClr val="D6ECFF"/>
                </a:solidFill>
                <a:ea typeface="ＭＳ Ｐゴシック" charset="-128"/>
                <a:cs typeface="ＭＳ Ｐゴシック" charset="-128"/>
              </a:rPr>
              <a:pPr defTabSz="685800" fontAlgn="base">
                <a:spcBef>
                  <a:spcPct val="0"/>
                </a:spcBef>
                <a:spcAft>
                  <a:spcPct val="0"/>
                </a:spcAft>
              </a:pPr>
              <a:t>‹#›</a:t>
            </a:fld>
            <a:endParaRPr lang="en-US">
              <a:solidFill>
                <a:srgbClr val="D6ECFF"/>
              </a:solidFill>
              <a:ea typeface="ＭＳ Ｐゴシック" charset="-128"/>
              <a:cs typeface="ＭＳ Ｐゴシック" charset="-128"/>
            </a:endParaRPr>
          </a:p>
        </p:txBody>
      </p:sp>
    </p:spTree>
    <p:extLst>
      <p:ext uri="{BB962C8B-B14F-4D97-AF65-F5344CB8AC3E}">
        <p14:creationId xmlns:p14="http://schemas.microsoft.com/office/powerpoint/2010/main" val="216870272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5" name="Footer Placeholder 4"/>
          <p:cNvSpPr>
            <a:spLocks noGrp="1"/>
          </p:cNvSpPr>
          <p:nvPr>
            <p:ph type="ftr" sz="quarter" idx="11"/>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6" name="Slide Number Placeholder 5"/>
          <p:cNvSpPr>
            <a:spLocks noGrp="1"/>
          </p:cNvSpPr>
          <p:nvPr>
            <p:ph type="sldNum" sz="quarter" idx="12"/>
          </p:nvPr>
        </p:nvSpPr>
        <p:spPr/>
        <p:txBody>
          <a:bodyPr/>
          <a:lstStyle/>
          <a:p>
            <a:pPr defTabSz="685800" fontAlgn="base">
              <a:spcBef>
                <a:spcPct val="0"/>
              </a:spcBef>
              <a:spcAft>
                <a:spcPct val="0"/>
              </a:spcAft>
            </a:pPr>
            <a:fld id="{BAAA3328-C865-C141-A99A-DC9632F1BDAE}" type="slidenum">
              <a:rPr lang="en-US">
                <a:solidFill>
                  <a:srgbClr val="D6ECFF"/>
                </a:solidFill>
                <a:ea typeface="ＭＳ Ｐゴシック" charset="-128"/>
                <a:cs typeface="ＭＳ Ｐゴシック" charset="-128"/>
              </a:rPr>
              <a:pPr defTabSz="685800" fontAlgn="base">
                <a:spcBef>
                  <a:spcPct val="0"/>
                </a:spcBef>
                <a:spcAft>
                  <a:spcPct val="0"/>
                </a:spcAft>
              </a:pPr>
              <a:t>‹#›</a:t>
            </a:fld>
            <a:endParaRPr lang="en-US">
              <a:solidFill>
                <a:srgbClr val="D6ECFF"/>
              </a:solidFill>
              <a:ea typeface="ＭＳ Ｐゴシック" charset="-128"/>
              <a:cs typeface="ＭＳ Ｐゴシック" charset="-128"/>
            </a:endParaRPr>
          </a:p>
        </p:txBody>
      </p:sp>
    </p:spTree>
    <p:extLst>
      <p:ext uri="{BB962C8B-B14F-4D97-AF65-F5344CB8AC3E}">
        <p14:creationId xmlns:p14="http://schemas.microsoft.com/office/powerpoint/2010/main" val="2620131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dirty="0"/>
              <a:t>Click to edit Master title style</a:t>
            </a:r>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5" name="Footer Placeholder 4"/>
          <p:cNvSpPr>
            <a:spLocks noGrp="1"/>
          </p:cNvSpPr>
          <p:nvPr>
            <p:ph type="ftr" sz="quarter" idx="11"/>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6" name="Slide Number Placeholder 5"/>
          <p:cNvSpPr>
            <a:spLocks noGrp="1"/>
          </p:cNvSpPr>
          <p:nvPr>
            <p:ph type="sldNum" sz="quarter" idx="12"/>
          </p:nvPr>
        </p:nvSpPr>
        <p:spPr/>
        <p:txBody>
          <a:bodyPr/>
          <a:lstStyle/>
          <a:p>
            <a:pPr defTabSz="685800" fontAlgn="base">
              <a:spcBef>
                <a:spcPct val="0"/>
              </a:spcBef>
              <a:spcAft>
                <a:spcPct val="0"/>
              </a:spcAft>
            </a:pPr>
            <a:fld id="{BAAA3328-C865-C141-A99A-DC9632F1BDAE}" type="slidenum">
              <a:rPr lang="en-US">
                <a:solidFill>
                  <a:srgbClr val="D6ECFF"/>
                </a:solidFill>
                <a:ea typeface="ＭＳ Ｐゴシック" charset="-128"/>
                <a:cs typeface="ＭＳ Ｐゴシック" charset="-128"/>
              </a:rPr>
              <a:pPr defTabSz="685800" fontAlgn="base">
                <a:spcBef>
                  <a:spcPct val="0"/>
                </a:spcBef>
                <a:spcAft>
                  <a:spcPct val="0"/>
                </a:spcAft>
              </a:pPr>
              <a:t>‹#›</a:t>
            </a:fld>
            <a:endParaRPr lang="en-US">
              <a:solidFill>
                <a:srgbClr val="D6ECFF"/>
              </a:solidFill>
              <a:ea typeface="ＭＳ Ｐゴシック" charset="-128"/>
              <a:cs typeface="ＭＳ Ｐゴシック" charset="-128"/>
            </a:endParaRPr>
          </a:p>
        </p:txBody>
      </p:sp>
    </p:spTree>
    <p:extLst>
      <p:ext uri="{BB962C8B-B14F-4D97-AF65-F5344CB8AC3E}">
        <p14:creationId xmlns:p14="http://schemas.microsoft.com/office/powerpoint/2010/main" val="1949067989"/>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6" name="Footer Placeholder 5"/>
          <p:cNvSpPr>
            <a:spLocks noGrp="1"/>
          </p:cNvSpPr>
          <p:nvPr>
            <p:ph type="ftr" sz="quarter" idx="11"/>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7" name="Slide Number Placeholder 6"/>
          <p:cNvSpPr>
            <a:spLocks noGrp="1"/>
          </p:cNvSpPr>
          <p:nvPr>
            <p:ph type="sldNum" sz="quarter" idx="12"/>
          </p:nvPr>
        </p:nvSpPr>
        <p:spPr/>
        <p:txBody>
          <a:bodyPr/>
          <a:lstStyle/>
          <a:p>
            <a:pPr defTabSz="685800" fontAlgn="base">
              <a:spcBef>
                <a:spcPct val="0"/>
              </a:spcBef>
              <a:spcAft>
                <a:spcPct val="0"/>
              </a:spcAft>
            </a:pPr>
            <a:fld id="{BAAA3328-C865-C141-A99A-DC9632F1BDAE}" type="slidenum">
              <a:rPr lang="en-US">
                <a:solidFill>
                  <a:srgbClr val="D6ECFF"/>
                </a:solidFill>
                <a:ea typeface="ＭＳ Ｐゴシック" charset="-128"/>
                <a:cs typeface="ＭＳ Ｐゴシック" charset="-128"/>
              </a:rPr>
              <a:pPr defTabSz="685800" fontAlgn="base">
                <a:spcBef>
                  <a:spcPct val="0"/>
                </a:spcBef>
                <a:spcAft>
                  <a:spcPct val="0"/>
                </a:spcAft>
              </a:pPr>
              <a:t>‹#›</a:t>
            </a:fld>
            <a:endParaRPr lang="en-US">
              <a:solidFill>
                <a:srgbClr val="D6ECFF"/>
              </a:solidFill>
              <a:ea typeface="ＭＳ Ｐゴシック" charset="-128"/>
              <a:cs typeface="ＭＳ Ｐゴシック" charset="-128"/>
            </a:endParaRPr>
          </a:p>
        </p:txBody>
      </p:sp>
    </p:spTree>
    <p:extLst>
      <p:ext uri="{BB962C8B-B14F-4D97-AF65-F5344CB8AC3E}">
        <p14:creationId xmlns:p14="http://schemas.microsoft.com/office/powerpoint/2010/main" val="1618156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8" name="Footer Placeholder 7"/>
          <p:cNvSpPr>
            <a:spLocks noGrp="1"/>
          </p:cNvSpPr>
          <p:nvPr>
            <p:ph type="ftr" sz="quarter" idx="11"/>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9" name="Slide Number Placeholder 8"/>
          <p:cNvSpPr>
            <a:spLocks noGrp="1"/>
          </p:cNvSpPr>
          <p:nvPr>
            <p:ph type="sldNum" sz="quarter" idx="12"/>
          </p:nvPr>
        </p:nvSpPr>
        <p:spPr/>
        <p:txBody>
          <a:bodyPr/>
          <a:lstStyle/>
          <a:p>
            <a:pPr defTabSz="685800" fontAlgn="base">
              <a:spcBef>
                <a:spcPct val="0"/>
              </a:spcBef>
              <a:spcAft>
                <a:spcPct val="0"/>
              </a:spcAft>
            </a:pPr>
            <a:fld id="{BAAA3328-C865-C141-A99A-DC9632F1BDAE}" type="slidenum">
              <a:rPr lang="en-US">
                <a:solidFill>
                  <a:srgbClr val="D6ECFF"/>
                </a:solidFill>
                <a:ea typeface="ＭＳ Ｐゴシック" charset="-128"/>
                <a:cs typeface="ＭＳ Ｐゴシック" charset="-128"/>
              </a:rPr>
              <a:pPr defTabSz="685800" fontAlgn="base">
                <a:spcBef>
                  <a:spcPct val="0"/>
                </a:spcBef>
                <a:spcAft>
                  <a:spcPct val="0"/>
                </a:spcAft>
              </a:pPr>
              <a:t>‹#›</a:t>
            </a:fld>
            <a:endParaRPr lang="en-US">
              <a:solidFill>
                <a:srgbClr val="D6ECFF"/>
              </a:solidFill>
              <a:ea typeface="ＭＳ Ｐゴシック" charset="-128"/>
              <a:cs typeface="ＭＳ Ｐゴシック" charset="-128"/>
            </a:endParaRPr>
          </a:p>
        </p:txBody>
      </p:sp>
    </p:spTree>
    <p:extLst>
      <p:ext uri="{BB962C8B-B14F-4D97-AF65-F5344CB8AC3E}">
        <p14:creationId xmlns:p14="http://schemas.microsoft.com/office/powerpoint/2010/main" val="2846283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4" name="Footer Placeholder 3"/>
          <p:cNvSpPr>
            <a:spLocks noGrp="1"/>
          </p:cNvSpPr>
          <p:nvPr>
            <p:ph type="ftr" sz="quarter" idx="11"/>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5" name="Slide Number Placeholder 4"/>
          <p:cNvSpPr>
            <a:spLocks noGrp="1"/>
          </p:cNvSpPr>
          <p:nvPr>
            <p:ph type="sldNum" sz="quarter" idx="12"/>
          </p:nvPr>
        </p:nvSpPr>
        <p:spPr/>
        <p:txBody>
          <a:bodyPr/>
          <a:lstStyle/>
          <a:p>
            <a:pPr defTabSz="685800" fontAlgn="base">
              <a:spcBef>
                <a:spcPct val="0"/>
              </a:spcBef>
              <a:spcAft>
                <a:spcPct val="0"/>
              </a:spcAft>
            </a:pPr>
            <a:fld id="{BAAA3328-C865-C141-A99A-DC9632F1BDAE}" type="slidenum">
              <a:rPr lang="en-US">
                <a:solidFill>
                  <a:srgbClr val="D6ECFF"/>
                </a:solidFill>
                <a:ea typeface="ＭＳ Ｐゴシック" charset="-128"/>
                <a:cs typeface="ＭＳ Ｐゴシック" charset="-128"/>
              </a:rPr>
              <a:pPr defTabSz="685800" fontAlgn="base">
                <a:spcBef>
                  <a:spcPct val="0"/>
                </a:spcBef>
                <a:spcAft>
                  <a:spcPct val="0"/>
                </a:spcAft>
              </a:pPr>
              <a:t>‹#›</a:t>
            </a:fld>
            <a:endParaRPr lang="en-US">
              <a:solidFill>
                <a:srgbClr val="D6ECFF"/>
              </a:solidFill>
              <a:ea typeface="ＭＳ Ｐゴシック" charset="-128"/>
              <a:cs typeface="ＭＳ Ｐゴシック" charset="-128"/>
            </a:endParaRPr>
          </a:p>
        </p:txBody>
      </p:sp>
    </p:spTree>
    <p:extLst>
      <p:ext uri="{BB962C8B-B14F-4D97-AF65-F5344CB8AC3E}">
        <p14:creationId xmlns:p14="http://schemas.microsoft.com/office/powerpoint/2010/main" val="1002775547"/>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3" name="Footer Placeholder 2"/>
          <p:cNvSpPr>
            <a:spLocks noGrp="1"/>
          </p:cNvSpPr>
          <p:nvPr>
            <p:ph type="ftr" sz="quarter" idx="11"/>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4" name="Slide Number Placeholder 3"/>
          <p:cNvSpPr>
            <a:spLocks noGrp="1"/>
          </p:cNvSpPr>
          <p:nvPr>
            <p:ph type="sldNum" sz="quarter" idx="12"/>
          </p:nvPr>
        </p:nvSpPr>
        <p:spPr/>
        <p:txBody>
          <a:bodyPr/>
          <a:lstStyle/>
          <a:p>
            <a:pPr defTabSz="685800" fontAlgn="base">
              <a:spcBef>
                <a:spcPct val="0"/>
              </a:spcBef>
              <a:spcAft>
                <a:spcPct val="0"/>
              </a:spcAft>
            </a:pPr>
            <a:fld id="{BAAA3328-C865-C141-A99A-DC9632F1BDAE}" type="slidenum">
              <a:rPr lang="en-US">
                <a:solidFill>
                  <a:srgbClr val="D6ECFF"/>
                </a:solidFill>
                <a:ea typeface="ＭＳ Ｐゴシック" charset="-128"/>
                <a:cs typeface="ＭＳ Ｐゴシック" charset="-128"/>
              </a:rPr>
              <a:pPr defTabSz="685800" fontAlgn="base">
                <a:spcBef>
                  <a:spcPct val="0"/>
                </a:spcBef>
                <a:spcAft>
                  <a:spcPct val="0"/>
                </a:spcAft>
              </a:pPr>
              <a:t>‹#›</a:t>
            </a:fld>
            <a:endParaRPr lang="en-US">
              <a:solidFill>
                <a:srgbClr val="D6ECFF"/>
              </a:solidFill>
              <a:ea typeface="ＭＳ Ｐゴシック" charset="-128"/>
              <a:cs typeface="ＭＳ Ｐゴシック" charset="-128"/>
            </a:endParaRPr>
          </a:p>
        </p:txBody>
      </p:sp>
    </p:spTree>
    <p:extLst>
      <p:ext uri="{BB962C8B-B14F-4D97-AF65-F5344CB8AC3E}">
        <p14:creationId xmlns:p14="http://schemas.microsoft.com/office/powerpoint/2010/main" val="70107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dirty="0"/>
              <a:t>Click to edit Master title style</a:t>
            </a:r>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6" name="Footer Placeholder 5"/>
          <p:cNvSpPr>
            <a:spLocks noGrp="1"/>
          </p:cNvSpPr>
          <p:nvPr>
            <p:ph type="ftr" sz="quarter" idx="11"/>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7" name="Slide Number Placeholder 6"/>
          <p:cNvSpPr>
            <a:spLocks noGrp="1"/>
          </p:cNvSpPr>
          <p:nvPr>
            <p:ph type="sldNum" sz="quarter" idx="12"/>
          </p:nvPr>
        </p:nvSpPr>
        <p:spPr/>
        <p:txBody>
          <a:bodyPr/>
          <a:lstStyle/>
          <a:p>
            <a:pPr defTabSz="685800" fontAlgn="base">
              <a:spcBef>
                <a:spcPct val="0"/>
              </a:spcBef>
              <a:spcAft>
                <a:spcPct val="0"/>
              </a:spcAft>
            </a:pPr>
            <a:fld id="{BAAA3328-C865-C141-A99A-DC9632F1BDAE}" type="slidenum">
              <a:rPr lang="en-US">
                <a:solidFill>
                  <a:srgbClr val="D6ECFF"/>
                </a:solidFill>
                <a:ea typeface="ＭＳ Ｐゴシック" charset="-128"/>
                <a:cs typeface="ＭＳ Ｐゴシック" charset="-128"/>
              </a:rPr>
              <a:pPr defTabSz="685800" fontAlgn="base">
                <a:spcBef>
                  <a:spcPct val="0"/>
                </a:spcBef>
                <a:spcAft>
                  <a:spcPct val="0"/>
                </a:spcAft>
              </a:pPr>
              <a:t>‹#›</a:t>
            </a:fld>
            <a:endParaRPr lang="en-US">
              <a:solidFill>
                <a:srgbClr val="D6ECFF"/>
              </a:solidFill>
              <a:ea typeface="ＭＳ Ｐゴシック" charset="-128"/>
              <a:cs typeface="ＭＳ Ｐゴシック" charset="-128"/>
            </a:endParaRPr>
          </a:p>
        </p:txBody>
      </p:sp>
    </p:spTree>
    <p:extLst>
      <p:ext uri="{BB962C8B-B14F-4D97-AF65-F5344CB8AC3E}">
        <p14:creationId xmlns:p14="http://schemas.microsoft.com/office/powerpoint/2010/main" val="2328028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dirty="0"/>
              <a:t>Click to edit Master title style</a:t>
            </a:r>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6" name="Footer Placeholder 5"/>
          <p:cNvSpPr>
            <a:spLocks noGrp="1"/>
          </p:cNvSpPr>
          <p:nvPr>
            <p:ph type="ftr" sz="quarter" idx="11"/>
          </p:nvPr>
        </p:nvSpPr>
        <p:spPr>
          <a:xfrm>
            <a:off x="1141412" y="5883275"/>
            <a:ext cx="5105400" cy="365125"/>
          </a:xfrm>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7" name="Slide Number Placeholder 6"/>
          <p:cNvSpPr>
            <a:spLocks noGrp="1"/>
          </p:cNvSpPr>
          <p:nvPr>
            <p:ph type="sldNum" sz="quarter" idx="12"/>
          </p:nvPr>
        </p:nvSpPr>
        <p:spPr>
          <a:xfrm>
            <a:off x="10742612" y="5883275"/>
            <a:ext cx="322567" cy="365125"/>
          </a:xfrm>
        </p:spPr>
        <p:txBody>
          <a:bodyPr/>
          <a:lstStyle/>
          <a:p>
            <a:pPr defTabSz="685800" fontAlgn="base">
              <a:spcBef>
                <a:spcPct val="0"/>
              </a:spcBef>
              <a:spcAft>
                <a:spcPct val="0"/>
              </a:spcAft>
            </a:pPr>
            <a:fld id="{BAAA3328-C865-C141-A99A-DC9632F1BDAE}" type="slidenum">
              <a:rPr lang="en-US">
                <a:solidFill>
                  <a:srgbClr val="D6ECFF"/>
                </a:solidFill>
                <a:ea typeface="ＭＳ Ｐゴシック" charset="-128"/>
                <a:cs typeface="ＭＳ Ｐゴシック" charset="-128"/>
              </a:rPr>
              <a:pPr defTabSz="685800" fontAlgn="base">
                <a:spcBef>
                  <a:spcPct val="0"/>
                </a:spcBef>
                <a:spcAft>
                  <a:spcPct val="0"/>
                </a:spcAft>
              </a:pPr>
              <a:t>‹#›</a:t>
            </a:fld>
            <a:endParaRPr lang="en-US">
              <a:solidFill>
                <a:srgbClr val="D6ECFF"/>
              </a:solidFill>
              <a:ea typeface="ＭＳ Ｐゴシック" charset="-128"/>
              <a:cs typeface="ＭＳ Ｐゴシック" charset="-128"/>
            </a:endParaRPr>
          </a:p>
        </p:txBody>
      </p:sp>
    </p:spTree>
    <p:extLst>
      <p:ext uri="{BB962C8B-B14F-4D97-AF65-F5344CB8AC3E}">
        <p14:creationId xmlns:p14="http://schemas.microsoft.com/office/powerpoint/2010/main" val="240094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6" name="Footer Placeholder 5"/>
          <p:cNvSpPr>
            <a:spLocks noGrp="1"/>
          </p:cNvSpPr>
          <p:nvPr>
            <p:ph type="ftr" sz="quarter" idx="11"/>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7" name="Slide Number Placeholder 6"/>
          <p:cNvSpPr>
            <a:spLocks noGrp="1"/>
          </p:cNvSpPr>
          <p:nvPr>
            <p:ph type="sldNum" sz="quarter" idx="12"/>
          </p:nvPr>
        </p:nvSpPr>
        <p:spPr/>
        <p:txBody>
          <a:bodyPr/>
          <a:lstStyle/>
          <a:p>
            <a:pPr defTabSz="685800" fontAlgn="base">
              <a:spcBef>
                <a:spcPct val="0"/>
              </a:spcBef>
              <a:spcAft>
                <a:spcPct val="0"/>
              </a:spcAft>
            </a:pPr>
            <a:fld id="{BAAA3328-C865-C141-A99A-DC9632F1BDAE}" type="slidenum">
              <a:rPr lang="en-US">
                <a:solidFill>
                  <a:srgbClr val="D6ECFF"/>
                </a:solidFill>
                <a:ea typeface="ＭＳ Ｐゴシック" charset="-128"/>
                <a:cs typeface="ＭＳ Ｐゴシック" charset="-128"/>
              </a:rPr>
              <a:pPr defTabSz="685800" fontAlgn="base">
                <a:spcBef>
                  <a:spcPct val="0"/>
                </a:spcBef>
                <a:spcAft>
                  <a:spcPct val="0"/>
                </a:spcAft>
              </a:pPr>
              <a:t>‹#›</a:t>
            </a:fld>
            <a:endParaRPr lang="en-US">
              <a:solidFill>
                <a:srgbClr val="D6ECFF"/>
              </a:solidFill>
              <a:ea typeface="ＭＳ Ｐゴシック" charset="-128"/>
              <a:cs typeface="ＭＳ Ｐゴシック" charset="-128"/>
            </a:endParaRPr>
          </a:p>
        </p:txBody>
      </p:sp>
    </p:spTree>
    <p:extLst>
      <p:ext uri="{BB962C8B-B14F-4D97-AF65-F5344CB8AC3E}">
        <p14:creationId xmlns:p14="http://schemas.microsoft.com/office/powerpoint/2010/main" val="1498538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dirty="0"/>
              <a:t>Click to edit Master title style</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5" name="Footer Placeholder 4"/>
          <p:cNvSpPr>
            <a:spLocks noGrp="1"/>
          </p:cNvSpPr>
          <p:nvPr>
            <p:ph type="ftr" sz="quarter" idx="11"/>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6" name="Slide Number Placeholder 5"/>
          <p:cNvSpPr>
            <a:spLocks noGrp="1"/>
          </p:cNvSpPr>
          <p:nvPr>
            <p:ph type="sldNum" sz="quarter" idx="12"/>
          </p:nvPr>
        </p:nvSpPr>
        <p:spPr/>
        <p:txBody>
          <a:bodyPr/>
          <a:lstStyle/>
          <a:p>
            <a:pPr defTabSz="685800" fontAlgn="base">
              <a:spcBef>
                <a:spcPct val="0"/>
              </a:spcBef>
              <a:spcAft>
                <a:spcPct val="0"/>
              </a:spcAft>
            </a:pPr>
            <a:fld id="{BAAA3328-C865-C141-A99A-DC9632F1BDAE}" type="slidenum">
              <a:rPr lang="en-US">
                <a:solidFill>
                  <a:srgbClr val="D6ECFF"/>
                </a:solidFill>
                <a:ea typeface="ＭＳ Ｐゴシック" charset="-128"/>
                <a:cs typeface="ＭＳ Ｐゴシック" charset="-128"/>
              </a:rPr>
              <a:pPr defTabSz="685800" fontAlgn="base">
                <a:spcBef>
                  <a:spcPct val="0"/>
                </a:spcBef>
                <a:spcAft>
                  <a:spcPct val="0"/>
                </a:spcAft>
              </a:pPr>
              <a:t>‹#›</a:t>
            </a:fld>
            <a:endParaRPr lang="en-US">
              <a:solidFill>
                <a:srgbClr val="D6ECFF"/>
              </a:solidFill>
              <a:ea typeface="ＭＳ Ｐゴシック" charset="-128"/>
              <a:cs typeface="ＭＳ Ｐゴシック" charset="-128"/>
            </a:endParaRPr>
          </a:p>
        </p:txBody>
      </p:sp>
    </p:spTree>
    <p:extLst>
      <p:ext uri="{BB962C8B-B14F-4D97-AF65-F5344CB8AC3E}">
        <p14:creationId xmlns:p14="http://schemas.microsoft.com/office/powerpoint/2010/main" val="26922561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5" name="Footer Placeholder 4"/>
          <p:cNvSpPr>
            <a:spLocks noGrp="1"/>
          </p:cNvSpPr>
          <p:nvPr>
            <p:ph type="ftr" sz="quarter" idx="11"/>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6" name="Slide Number Placeholder 5"/>
          <p:cNvSpPr>
            <a:spLocks noGrp="1"/>
          </p:cNvSpPr>
          <p:nvPr>
            <p:ph type="sldNum" sz="quarter" idx="12"/>
          </p:nvPr>
        </p:nvSpPr>
        <p:spPr/>
        <p:txBody>
          <a:bodyPr/>
          <a:lstStyle/>
          <a:p>
            <a:pPr defTabSz="685800" fontAlgn="base">
              <a:spcBef>
                <a:spcPct val="0"/>
              </a:spcBef>
              <a:spcAft>
                <a:spcPct val="0"/>
              </a:spcAft>
            </a:pPr>
            <a:fld id="{BAAA3328-C865-C141-A99A-DC9632F1BDAE}" type="slidenum">
              <a:rPr lang="en-US">
                <a:solidFill>
                  <a:srgbClr val="D6ECFF"/>
                </a:solidFill>
                <a:ea typeface="ＭＳ Ｐゴシック" charset="-128"/>
                <a:cs typeface="ＭＳ Ｐゴシック" charset="-128"/>
              </a:rPr>
              <a:pPr defTabSz="685800" fontAlgn="base">
                <a:spcBef>
                  <a:spcPct val="0"/>
                </a:spcBef>
                <a:spcAft>
                  <a:spcPct val="0"/>
                </a:spcAft>
              </a:pPr>
              <a:t>‹#›</a:t>
            </a:fld>
            <a:endParaRPr lang="en-US">
              <a:solidFill>
                <a:srgbClr val="D6ECFF"/>
              </a:solidFill>
              <a:ea typeface="ＭＳ Ｐゴシック" charset="-128"/>
              <a:cs typeface="ＭＳ Ｐゴシック" charset="-128"/>
            </a:endParaRPr>
          </a:p>
        </p:txBody>
      </p:sp>
    </p:spTree>
    <p:extLst>
      <p:ext uri="{BB962C8B-B14F-4D97-AF65-F5344CB8AC3E}">
        <p14:creationId xmlns:p14="http://schemas.microsoft.com/office/powerpoint/2010/main" val="1141739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dirty="0"/>
              <a:t>Click to edit Master title style</a:t>
            </a:r>
          </a:p>
        </p:txBody>
      </p:sp>
      <p:sp>
        <p:nvSpPr>
          <p:cNvPr id="3" name="Text Placeholder 2"/>
          <p:cNvSpPr>
            <a:spLocks noGrp="1"/>
          </p:cNvSpPr>
          <p:nvPr>
            <p:ph type="body" idx="1"/>
          </p:nvPr>
        </p:nvSpPr>
        <p:spPr>
          <a:xfrm>
            <a:off x="1141410" y="4777381"/>
            <a:ext cx="990600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5" name="Footer Placeholder 4"/>
          <p:cNvSpPr>
            <a:spLocks noGrp="1"/>
          </p:cNvSpPr>
          <p:nvPr>
            <p:ph type="ftr" sz="quarter" idx="11"/>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6" name="Slide Number Placeholder 5"/>
          <p:cNvSpPr>
            <a:spLocks noGrp="1"/>
          </p:cNvSpPr>
          <p:nvPr>
            <p:ph type="sldNum" sz="quarter" idx="12"/>
          </p:nvPr>
        </p:nvSpPr>
        <p:spPr/>
        <p:txBody>
          <a:bodyPr/>
          <a:lstStyle/>
          <a:p>
            <a:pPr defTabSz="685800" fontAlgn="base">
              <a:spcBef>
                <a:spcPct val="0"/>
              </a:spcBef>
              <a:spcAft>
                <a:spcPct val="0"/>
              </a:spcAft>
            </a:pPr>
            <a:fld id="{BAAA3328-C865-C141-A99A-DC9632F1BDAE}" type="slidenum">
              <a:rPr lang="en-US">
                <a:solidFill>
                  <a:srgbClr val="D6ECFF"/>
                </a:solidFill>
                <a:ea typeface="ＭＳ Ｐゴシック" charset="-128"/>
                <a:cs typeface="ＭＳ Ｐゴシック" charset="-128"/>
              </a:rPr>
              <a:pPr defTabSz="685800" fontAlgn="base">
                <a:spcBef>
                  <a:spcPct val="0"/>
                </a:spcBef>
                <a:spcAft>
                  <a:spcPct val="0"/>
                </a:spcAft>
              </a:pPr>
              <a:t>‹#›</a:t>
            </a:fld>
            <a:endParaRPr lang="en-US">
              <a:solidFill>
                <a:srgbClr val="D6ECFF"/>
              </a:solidFill>
              <a:ea typeface="ＭＳ Ｐゴシック" charset="-128"/>
              <a:cs typeface="ＭＳ Ｐゴシック" charset="-128"/>
            </a:endParaRPr>
          </a:p>
        </p:txBody>
      </p:sp>
    </p:spTree>
    <p:extLst>
      <p:ext uri="{BB962C8B-B14F-4D97-AF65-F5344CB8AC3E}">
        <p14:creationId xmlns:p14="http://schemas.microsoft.com/office/powerpoint/2010/main" val="20158262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dirty="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5" name="Footer Placeholder 4"/>
          <p:cNvSpPr>
            <a:spLocks noGrp="1"/>
          </p:cNvSpPr>
          <p:nvPr>
            <p:ph type="ftr" sz="quarter" idx="11"/>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6" name="Slide Number Placeholder 5"/>
          <p:cNvSpPr>
            <a:spLocks noGrp="1"/>
          </p:cNvSpPr>
          <p:nvPr>
            <p:ph type="sldNum" sz="quarter" idx="12"/>
          </p:nvPr>
        </p:nvSpPr>
        <p:spPr/>
        <p:txBody>
          <a:bodyPr/>
          <a:lstStyle/>
          <a:p>
            <a:pPr defTabSz="685800" fontAlgn="base">
              <a:spcBef>
                <a:spcPct val="0"/>
              </a:spcBef>
              <a:spcAft>
                <a:spcPct val="0"/>
              </a:spcAft>
            </a:pPr>
            <a:fld id="{BAAA3328-C865-C141-A99A-DC9632F1BDAE}" type="slidenum">
              <a:rPr lang="en-US">
                <a:solidFill>
                  <a:srgbClr val="D6ECFF"/>
                </a:solidFill>
                <a:ea typeface="ＭＳ Ｐゴシック" charset="-128"/>
                <a:cs typeface="ＭＳ Ｐゴシック" charset="-128"/>
              </a:rPr>
              <a:pPr defTabSz="685800" fontAlgn="base">
                <a:spcBef>
                  <a:spcPct val="0"/>
                </a:spcBef>
                <a:spcAft>
                  <a:spcPct val="0"/>
                </a:spcAft>
              </a:pPr>
              <a:t>‹#›</a:t>
            </a:fld>
            <a:endParaRPr lang="en-US">
              <a:solidFill>
                <a:srgbClr val="D6ECFF"/>
              </a:solidFill>
              <a:ea typeface="ＭＳ Ｐゴシック" charset="-128"/>
              <a:cs typeface="ＭＳ Ｐゴシック" charset="-128"/>
            </a:endParaRPr>
          </a:p>
        </p:txBody>
      </p:sp>
    </p:spTree>
    <p:extLst>
      <p:ext uri="{BB962C8B-B14F-4D97-AF65-F5344CB8AC3E}">
        <p14:creationId xmlns:p14="http://schemas.microsoft.com/office/powerpoint/2010/main" val="10951105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dirty="0"/>
              <a:t>Click to edit Master title style</a:t>
            </a:r>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solidFill>
                  <a:schemeClr val="tx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dirty="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5" name="Footer Placeholder 4"/>
          <p:cNvSpPr>
            <a:spLocks noGrp="1"/>
          </p:cNvSpPr>
          <p:nvPr>
            <p:ph type="ftr" sz="quarter" idx="11"/>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6" name="Slide Number Placeholder 5"/>
          <p:cNvSpPr>
            <a:spLocks noGrp="1"/>
          </p:cNvSpPr>
          <p:nvPr>
            <p:ph type="sldNum" sz="quarter" idx="12"/>
          </p:nvPr>
        </p:nvSpPr>
        <p:spPr/>
        <p:txBody>
          <a:bodyPr/>
          <a:lstStyle/>
          <a:p>
            <a:pPr defTabSz="685800" fontAlgn="base">
              <a:spcBef>
                <a:spcPct val="0"/>
              </a:spcBef>
              <a:spcAft>
                <a:spcPct val="0"/>
              </a:spcAft>
            </a:pPr>
            <a:fld id="{BAAA3328-C865-C141-A99A-DC9632F1BDAE}" type="slidenum">
              <a:rPr lang="en-US">
                <a:solidFill>
                  <a:srgbClr val="D6ECFF"/>
                </a:solidFill>
                <a:ea typeface="ＭＳ Ｐゴシック" charset="-128"/>
                <a:cs typeface="ＭＳ Ｐゴシック" charset="-128"/>
              </a:rPr>
              <a:pPr defTabSz="685800" fontAlgn="base">
                <a:spcBef>
                  <a:spcPct val="0"/>
                </a:spcBef>
                <a:spcAft>
                  <a:spcPct val="0"/>
                </a:spcAft>
              </a:pPr>
              <a:t>‹#›</a:t>
            </a:fld>
            <a:endParaRPr lang="en-US">
              <a:solidFill>
                <a:srgbClr val="D6ECFF"/>
              </a:solidFill>
              <a:ea typeface="ＭＳ Ｐゴシック" charset="-128"/>
              <a:cs typeface="ＭＳ Ｐゴシック" charset="-128"/>
            </a:endParaRPr>
          </a:p>
        </p:txBody>
      </p:sp>
    </p:spTree>
    <p:extLst>
      <p:ext uri="{BB962C8B-B14F-4D97-AF65-F5344CB8AC3E}">
        <p14:creationId xmlns:p14="http://schemas.microsoft.com/office/powerpoint/2010/main" val="29942390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5" name="Footer Placeholder 4"/>
          <p:cNvSpPr>
            <a:spLocks noGrp="1"/>
          </p:cNvSpPr>
          <p:nvPr>
            <p:ph type="ftr" sz="quarter" idx="11"/>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6" name="Slide Number Placeholder 5"/>
          <p:cNvSpPr>
            <a:spLocks noGrp="1"/>
          </p:cNvSpPr>
          <p:nvPr>
            <p:ph type="sldNum" sz="quarter" idx="12"/>
          </p:nvPr>
        </p:nvSpPr>
        <p:spPr/>
        <p:txBody>
          <a:bodyPr/>
          <a:lstStyle/>
          <a:p>
            <a:pPr defTabSz="685800" fontAlgn="base">
              <a:spcBef>
                <a:spcPct val="0"/>
              </a:spcBef>
              <a:spcAft>
                <a:spcPct val="0"/>
              </a:spcAft>
            </a:pPr>
            <a:fld id="{BAAA3328-C865-C141-A99A-DC9632F1BDAE}" type="slidenum">
              <a:rPr lang="en-US">
                <a:solidFill>
                  <a:srgbClr val="D6ECFF"/>
                </a:solidFill>
                <a:ea typeface="ＭＳ Ｐゴシック" charset="-128"/>
                <a:cs typeface="ＭＳ Ｐゴシック" charset="-128"/>
              </a:rPr>
              <a:pPr defTabSz="685800" fontAlgn="base">
                <a:spcBef>
                  <a:spcPct val="0"/>
                </a:spcBef>
                <a:spcAft>
                  <a:spcPct val="0"/>
                </a:spcAft>
              </a:pPr>
              <a:t>‹#›</a:t>
            </a:fld>
            <a:endParaRPr lang="en-US">
              <a:solidFill>
                <a:srgbClr val="D6ECFF"/>
              </a:solidFill>
              <a:ea typeface="ＭＳ Ｐゴシック" charset="-128"/>
              <a:cs typeface="ＭＳ Ｐゴシック" charset="-128"/>
            </a:endParaRPr>
          </a:p>
        </p:txBody>
      </p:sp>
    </p:spTree>
    <p:extLst>
      <p:ext uri="{BB962C8B-B14F-4D97-AF65-F5344CB8AC3E}">
        <p14:creationId xmlns:p14="http://schemas.microsoft.com/office/powerpoint/2010/main" val="13419703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5" name="Footer Placeholder 4"/>
          <p:cNvSpPr>
            <a:spLocks noGrp="1"/>
          </p:cNvSpPr>
          <p:nvPr>
            <p:ph type="ftr" sz="quarter" idx="11"/>
          </p:nvPr>
        </p:nvSpPr>
        <p:spPr/>
        <p:txBody>
          <a:body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6" name="Slide Number Placeholder 5"/>
          <p:cNvSpPr>
            <a:spLocks noGrp="1"/>
          </p:cNvSpPr>
          <p:nvPr>
            <p:ph type="sldNum" sz="quarter" idx="12"/>
          </p:nvPr>
        </p:nvSpPr>
        <p:spPr/>
        <p:txBody>
          <a:bodyPr/>
          <a:lstStyle/>
          <a:p>
            <a:pPr defTabSz="685800" fontAlgn="base">
              <a:spcBef>
                <a:spcPct val="0"/>
              </a:spcBef>
              <a:spcAft>
                <a:spcPct val="0"/>
              </a:spcAft>
            </a:pPr>
            <a:fld id="{BAAA3328-C865-C141-A99A-DC9632F1BDAE}" type="slidenum">
              <a:rPr lang="en-US">
                <a:solidFill>
                  <a:srgbClr val="D6ECFF"/>
                </a:solidFill>
                <a:ea typeface="ＭＳ Ｐゴシック" charset="-128"/>
                <a:cs typeface="ＭＳ Ｐゴシック" charset="-128"/>
              </a:rPr>
              <a:pPr defTabSz="685800" fontAlgn="base">
                <a:spcBef>
                  <a:spcPct val="0"/>
                </a:spcBef>
                <a:spcAft>
                  <a:spcPct val="0"/>
                </a:spcAft>
              </a:pPr>
              <a:t>‹#›</a:t>
            </a:fld>
            <a:endParaRPr lang="en-US">
              <a:solidFill>
                <a:srgbClr val="D6ECFF"/>
              </a:solidFill>
              <a:ea typeface="ＭＳ Ｐゴシック" charset="-128"/>
              <a:cs typeface="ＭＳ Ｐゴシック" charset="-128"/>
            </a:endParaRPr>
          </a:p>
        </p:txBody>
      </p:sp>
    </p:spTree>
    <p:extLst>
      <p:ext uri="{BB962C8B-B14F-4D97-AF65-F5344CB8AC3E}">
        <p14:creationId xmlns:p14="http://schemas.microsoft.com/office/powerpoint/2010/main" val="362464439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Custom Layout">
    <p:spTree>
      <p:nvGrpSpPr>
        <p:cNvPr id="1" name=""/>
        <p:cNvGrpSpPr/>
        <p:nvPr/>
      </p:nvGrpSpPr>
      <p:grpSpPr>
        <a:xfrm>
          <a:off x="0" y="0"/>
          <a:ext cx="0" cy="0"/>
          <a:chOff x="0" y="0"/>
          <a:chExt cx="0" cy="0"/>
        </a:xfrm>
      </p:grpSpPr>
      <p:sp>
        <p:nvSpPr>
          <p:cNvPr id="7" name="TextBox 6"/>
          <p:cNvSpPr txBox="1"/>
          <p:nvPr userDrawn="1"/>
        </p:nvSpPr>
        <p:spPr>
          <a:xfrm>
            <a:off x="1534472" y="1508198"/>
            <a:ext cx="184731" cy="369332"/>
          </a:xfrm>
          <a:prstGeom prst="rect">
            <a:avLst/>
          </a:prstGeom>
          <a:noFill/>
        </p:spPr>
        <p:txBody>
          <a:bodyPr wrap="none" rtlCol="0">
            <a:spAutoFit/>
          </a:bodyPr>
          <a:lstStyle/>
          <a:p>
            <a:endParaRPr lang="en-US" sz="1800">
              <a:solidFill>
                <a:srgbClr val="FEB80A"/>
              </a:solidFill>
              <a:latin typeface="Century Gothic"/>
              <a:cs typeface="Century Gothic"/>
            </a:endParaRPr>
          </a:p>
        </p:txBody>
      </p:sp>
    </p:spTree>
    <p:extLst>
      <p:ext uri="{BB962C8B-B14F-4D97-AF65-F5344CB8AC3E}">
        <p14:creationId xmlns:p14="http://schemas.microsoft.com/office/powerpoint/2010/main" val="3594857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65000"/>
              </a:schemeClr>
            </a:gs>
            <a:gs pos="30000">
              <a:schemeClr val="bg1">
                <a:lumMod val="65000"/>
                <a:lumOff val="35000"/>
              </a:schemeClr>
            </a:gs>
            <a:gs pos="54000">
              <a:schemeClr val="bg1">
                <a:lumMod val="100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pPr defTabSz="685800" fontAlgn="base">
              <a:spcBef>
                <a:spcPct val="0"/>
              </a:spcBef>
              <a:spcAft>
                <a:spcPct val="0"/>
              </a:spcAft>
            </a:pPr>
            <a:endParaRPr lang="en-US">
              <a:solidFill>
                <a:srgbClr val="D6ECFF"/>
              </a:solidFill>
              <a:ea typeface="ＭＳ Ｐゴシック" charset="-128"/>
              <a:cs typeface="ＭＳ Ｐゴシック" charset="-128"/>
            </a:endParaRPr>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pPr defTabSz="685800" fontAlgn="base">
              <a:spcBef>
                <a:spcPct val="0"/>
              </a:spcBef>
              <a:spcAft>
                <a:spcPct val="0"/>
              </a:spcAft>
            </a:pPr>
            <a:fld id="{BAAA3328-C865-C141-A99A-DC9632F1BDAE}" type="slidenum">
              <a:rPr lang="en-US">
                <a:solidFill>
                  <a:srgbClr val="D6ECFF"/>
                </a:solidFill>
                <a:ea typeface="ＭＳ Ｐゴシック" charset="-128"/>
                <a:cs typeface="ＭＳ Ｐゴシック" charset="-128"/>
              </a:rPr>
              <a:pPr defTabSz="685800" fontAlgn="base">
                <a:spcBef>
                  <a:spcPct val="0"/>
                </a:spcBef>
                <a:spcAft>
                  <a:spcPct val="0"/>
                </a:spcAft>
              </a:pPr>
              <a:t>‹#›</a:t>
            </a:fld>
            <a:endParaRPr lang="en-US">
              <a:solidFill>
                <a:srgbClr val="D6ECFF"/>
              </a:solidFill>
              <a:ea typeface="ＭＳ Ｐゴシック" charset="-128"/>
              <a:cs typeface="ＭＳ Ｐゴシック" charset="-128"/>
            </a:endParaRPr>
          </a:p>
        </p:txBody>
      </p:sp>
    </p:spTree>
    <p:extLst>
      <p:ext uri="{BB962C8B-B14F-4D97-AF65-F5344CB8AC3E}">
        <p14:creationId xmlns:p14="http://schemas.microsoft.com/office/powerpoint/2010/main" val="1835385182"/>
      </p:ext>
    </p:extLst>
  </p:cSld>
  <p:clrMap bg1="dk1" tx1="lt1" bg2="dk2" tx2="lt2" accent1="accent1" accent2="accent2" accent3="accent3" accent4="accent4" accent5="accent5" accent6="accent6" hlink="hlink" folHlink="folHlink"/>
  <p:sldLayoutIdLst>
    <p:sldLayoutId id="2147484380" r:id="rId1"/>
    <p:sldLayoutId id="2147484381" r:id="rId2"/>
    <p:sldLayoutId id="2147484382" r:id="rId3"/>
    <p:sldLayoutId id="2147484383" r:id="rId4"/>
    <p:sldLayoutId id="2147484384" r:id="rId5"/>
    <p:sldLayoutId id="2147484385" r:id="rId6"/>
    <p:sldLayoutId id="2147484386" r:id="rId7"/>
    <p:sldLayoutId id="2147484387" r:id="rId8"/>
    <p:sldLayoutId id="2147484388" r:id="rId9"/>
    <p:sldLayoutId id="2147484389" r:id="rId10"/>
    <p:sldLayoutId id="2147484390" r:id="rId11"/>
    <p:sldLayoutId id="2147484391" r:id="rId12"/>
    <p:sldLayoutId id="2147484392" r:id="rId13"/>
    <p:sldLayoutId id="2147484393" r:id="rId14"/>
    <p:sldLayoutId id="2147484394" r:id="rId15"/>
    <p:sldLayoutId id="2147484395" r:id="rId16"/>
    <p:sldLayoutId id="2147484396" r:id="rId17"/>
    <p:sldLayoutId id="2147484397" r:id="rId18"/>
  </p:sldLayoutIdLst>
  <p:txStyles>
    <p:title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9216" userDrawn="1">
          <p15:clr>
            <a:srgbClr val="F26B43"/>
          </p15:clr>
        </p15:guide>
        <p15:guide id="2" pos="1248" userDrawn="1">
          <p15:clr>
            <a:srgbClr val="F26B43"/>
          </p15:clr>
        </p15:guide>
        <p15:guide id="3" pos="1152" userDrawn="1">
          <p15:clr>
            <a:srgbClr val="F26B43"/>
          </p15:clr>
        </p15:guide>
        <p15:guide id="4" orient="horz" pos="1368" userDrawn="1">
          <p15:clr>
            <a:srgbClr val="F26B43"/>
          </p15:clr>
        </p15:guide>
        <p15:guide id="5" orient="horz" pos="1440" userDrawn="1">
          <p15:clr>
            <a:srgbClr val="F26B43"/>
          </p15:clr>
        </p15:guide>
        <p15:guide id="6" orient="horz" pos="3696" userDrawn="1">
          <p15:clr>
            <a:srgbClr val="F26B43"/>
          </p15:clr>
        </p15:guide>
        <p15:guide id="7" orient="horz" pos="432" userDrawn="1">
          <p15:clr>
            <a:srgbClr val="F26B43"/>
          </p15:clr>
        </p15:guide>
        <p15:guide id="8" orient="horz" pos="1512" userDrawn="1">
          <p15:clr>
            <a:srgbClr val="F26B43"/>
          </p15:clr>
        </p15:guide>
        <p15:guide id="9" pos="6912" userDrawn="1">
          <p15:clr>
            <a:srgbClr val="F26B43"/>
          </p15:clr>
        </p15:guide>
        <p15:guide id="10" pos="936" userDrawn="1">
          <p15:clr>
            <a:srgbClr val="F26B43"/>
          </p15:clr>
        </p15:guide>
        <p15:guide id="11" pos="86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4.jpg"/><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7.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6.jpg"/><Relationship Id="rId7" Type="http://schemas.openxmlformats.org/officeDocument/2006/relationships/image" Target="../media/image30.jpg"/><Relationship Id="rId2" Type="http://schemas.openxmlformats.org/officeDocument/2006/relationships/image" Target="../media/image25.jpg"/><Relationship Id="rId1" Type="http://schemas.openxmlformats.org/officeDocument/2006/relationships/slideLayout" Target="../slideLayouts/slideLayout7.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g"/></Relationships>
</file>

<file path=ppt/slides/_rels/slide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7.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24.jpg"/></Relationships>
</file>

<file path=ppt/slides/_rels/slide1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7.xml"/><Relationship Id="rId5" Type="http://schemas.openxmlformats.org/officeDocument/2006/relationships/image" Target="../media/image38.jpg"/><Relationship Id="rId4" Type="http://schemas.openxmlformats.org/officeDocument/2006/relationships/image" Target="../media/image37.jp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D20BC6-F79C-CF44-B7B8-7D644FF6B0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1519" y="58139"/>
            <a:ext cx="8988961" cy="6741721"/>
          </a:xfrm>
          <a:prstGeom prst="rect">
            <a:avLst/>
          </a:prstGeom>
          <a:ln>
            <a:solidFill>
              <a:schemeClr val="bg2">
                <a:lumMod val="20000"/>
                <a:lumOff val="80000"/>
              </a:schemeClr>
            </a:solidFill>
          </a:ln>
        </p:spPr>
      </p:pic>
      <p:sp>
        <p:nvSpPr>
          <p:cNvPr id="11" name="TextBox 10"/>
          <p:cNvSpPr txBox="1"/>
          <p:nvPr/>
        </p:nvSpPr>
        <p:spPr>
          <a:xfrm>
            <a:off x="0" y="58139"/>
            <a:ext cx="12192000" cy="1569660"/>
          </a:xfrm>
          <a:prstGeom prst="rect">
            <a:avLst/>
          </a:prstGeom>
          <a:noFill/>
        </p:spPr>
        <p:txBody>
          <a:bodyPr wrap="square" rtlCol="0">
            <a:spAutoFit/>
          </a:bodyPr>
          <a:lstStyle/>
          <a:p>
            <a:pPr algn="ctr"/>
            <a:r>
              <a:rPr lang="en-US" sz="4800" b="1" cap="small">
                <a:ln w="3175" cap="flat" cmpd="sng" algn="ctr">
                  <a:solidFill>
                    <a:schemeClr val="bg1"/>
                  </a:solidFill>
                  <a:prstDash val="solid"/>
                  <a:round/>
                  <a:headEnd type="none" w="med" len="med"/>
                  <a:tailEnd type="none" w="med" len="med"/>
                </a:ln>
                <a:solidFill>
                  <a:schemeClr val="accent3"/>
                </a:solidFill>
                <a:effectLst>
                  <a:outerShdw blurRad="50800" dist="76200" dir="2700000">
                    <a:srgbClr val="000000">
                      <a:alpha val="70000"/>
                    </a:srgbClr>
                  </a:outerShdw>
                </a:effectLst>
                <a:latin typeface="OCR A Std" panose="020F0609000104060307" pitchFamily="49" charset="0"/>
                <a:ea typeface="American Typewriter" charset="0"/>
                <a:cs typeface="American Typewriter" charset="0"/>
              </a:rPr>
              <a:t>HOSPITALITY AND DOCUMENTARY LABOR </a:t>
            </a:r>
          </a:p>
        </p:txBody>
      </p:sp>
      <p:sp>
        <p:nvSpPr>
          <p:cNvPr id="4" name="Rectangle 3">
            <a:extLst>
              <a:ext uri="{FF2B5EF4-FFF2-40B4-BE49-F238E27FC236}">
                <a16:creationId xmlns:a16="http://schemas.microsoft.com/office/drawing/2014/main" id="{6C5931EB-964E-3D4A-A9B1-EDF1EEC9F570}"/>
              </a:ext>
            </a:extLst>
          </p:cNvPr>
          <p:cNvSpPr/>
          <p:nvPr/>
        </p:nvSpPr>
        <p:spPr>
          <a:xfrm>
            <a:off x="1410261" y="6273224"/>
            <a:ext cx="9371476" cy="584775"/>
          </a:xfrm>
          <a:prstGeom prst="rect">
            <a:avLst/>
          </a:prstGeom>
        </p:spPr>
        <p:txBody>
          <a:bodyPr wrap="none">
            <a:spAutoFit/>
          </a:bodyPr>
          <a:lstStyle/>
          <a:p>
            <a:pPr algn="ctr"/>
            <a:r>
              <a:rPr lang="en-US" sz="3200" b="1" cap="small">
                <a:ln w="3175" cap="flat" cmpd="sng" algn="ctr">
                  <a:solidFill>
                    <a:schemeClr val="bg1"/>
                  </a:solidFill>
                  <a:prstDash val="solid"/>
                  <a:round/>
                  <a:headEnd type="none" w="med" len="med"/>
                  <a:tailEnd type="none" w="med" len="med"/>
                </a:ln>
                <a:solidFill>
                  <a:schemeClr val="accent3"/>
                </a:solidFill>
                <a:effectLst>
                  <a:outerShdw blurRad="50800" dist="76200" dir="2700000">
                    <a:srgbClr val="000000">
                      <a:alpha val="70000"/>
                    </a:srgbClr>
                  </a:outerShdw>
                </a:effectLst>
                <a:latin typeface="OCR A Std" panose="020F0609000104060307" pitchFamily="49" charset="0"/>
                <a:ea typeface="American Typewriter" charset="0"/>
                <a:cs typeface="American Typewriter" charset="0"/>
              </a:rPr>
              <a:t>towards a “hospitable documentary”?</a:t>
            </a:r>
          </a:p>
        </p:txBody>
      </p:sp>
    </p:spTree>
    <p:extLst>
      <p:ext uri="{BB962C8B-B14F-4D97-AF65-F5344CB8AC3E}">
        <p14:creationId xmlns:p14="http://schemas.microsoft.com/office/powerpoint/2010/main" val="404028184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1919" y="160339"/>
            <a:ext cx="11912600" cy="708025"/>
          </a:xfrm>
        </p:spPr>
        <p:txBody>
          <a:bodyPr>
            <a:noAutofit/>
          </a:bodyPr>
          <a:lstStyle/>
          <a:p>
            <a:pPr>
              <a:spcBef>
                <a:spcPts val="0"/>
              </a:spcBef>
            </a:pPr>
            <a:r>
              <a:rPr lang="es-ES">
                <a:solidFill>
                  <a:schemeClr val="accent3"/>
                </a:solidFill>
                <a:latin typeface="OCR A Std" panose="020F0609000104060307" pitchFamily="49" charset="0"/>
              </a:rPr>
              <a:t>OVERVIEW</a:t>
            </a:r>
            <a:endParaRPr lang="en-US" b="1">
              <a:solidFill>
                <a:schemeClr val="accent3"/>
              </a:solidFill>
              <a:latin typeface="+mn-lt"/>
            </a:endParaRPr>
          </a:p>
        </p:txBody>
      </p:sp>
      <p:sp>
        <p:nvSpPr>
          <p:cNvPr id="3" name="Content Placeholder 2"/>
          <p:cNvSpPr>
            <a:spLocks noGrp="1"/>
          </p:cNvSpPr>
          <p:nvPr>
            <p:ph idx="4294967295"/>
          </p:nvPr>
        </p:nvSpPr>
        <p:spPr>
          <a:xfrm>
            <a:off x="167481" y="903989"/>
            <a:ext cx="11577638" cy="4004321"/>
          </a:xfrm>
        </p:spPr>
        <p:txBody>
          <a:bodyPr>
            <a:noAutofit/>
          </a:bodyPr>
          <a:lstStyle/>
          <a:p>
            <a:pPr indent="-277813">
              <a:spcBef>
                <a:spcPts val="0"/>
              </a:spcBef>
              <a:spcAft>
                <a:spcPts val="1800"/>
              </a:spcAft>
              <a:buNone/>
            </a:pPr>
            <a:r>
              <a:rPr lang="en-US" sz="2400" b="1" u="sng">
                <a:solidFill>
                  <a:schemeClr val="accent2">
                    <a:lumMod val="20000"/>
                    <a:lumOff val="80000"/>
                  </a:schemeClr>
                </a:solidFill>
                <a:effectLst/>
                <a:latin typeface="+mj-lt"/>
                <a:ea typeface="American Typewriter" charset="0"/>
                <a:cs typeface="American Typewriter" charset="0"/>
              </a:rPr>
              <a:t>QUESTIONS OF </a:t>
            </a:r>
            <a:r>
              <a:rPr lang="en-US" sz="2400" b="1" i="1" u="sng">
                <a:solidFill>
                  <a:schemeClr val="accent2">
                    <a:lumMod val="20000"/>
                    <a:lumOff val="80000"/>
                  </a:schemeClr>
                </a:solidFill>
                <a:effectLst/>
                <a:latin typeface="+mj-lt"/>
                <a:ea typeface="American Typewriter" charset="0"/>
                <a:cs typeface="American Typewriter" charset="0"/>
              </a:rPr>
              <a:t>DOCUMENTARY</a:t>
            </a:r>
            <a:r>
              <a:rPr lang="en-US" sz="2400" b="1" u="sng">
                <a:solidFill>
                  <a:schemeClr val="accent2">
                    <a:lumMod val="20000"/>
                    <a:lumOff val="80000"/>
                  </a:schemeClr>
                </a:solidFill>
                <a:effectLst/>
                <a:latin typeface="+mj-lt"/>
                <a:ea typeface="American Typewriter" charset="0"/>
                <a:cs typeface="American Typewriter" charset="0"/>
              </a:rPr>
              <a:t> </a:t>
            </a:r>
            <a:r>
              <a:rPr lang="en-US" sz="2400" b="1" i="1" u="sng">
                <a:solidFill>
                  <a:schemeClr val="accent2">
                    <a:lumMod val="20000"/>
                    <a:lumOff val="80000"/>
                  </a:schemeClr>
                </a:solidFill>
                <a:effectLst/>
                <a:latin typeface="+mj-lt"/>
                <a:ea typeface="American Typewriter" charset="0"/>
                <a:cs typeface="American Typewriter" charset="0"/>
              </a:rPr>
              <a:t>ETHICS</a:t>
            </a:r>
          </a:p>
          <a:p>
            <a:pPr indent="-277813">
              <a:spcBef>
                <a:spcPts val="0"/>
              </a:spcBef>
              <a:spcAft>
                <a:spcPts val="1800"/>
              </a:spcAft>
              <a:buNone/>
            </a:pPr>
            <a:r>
              <a:rPr lang="en-US" sz="2200">
                <a:effectLst/>
                <a:ea typeface="American Typewriter" charset="0"/>
                <a:cs typeface="American Typewriter" charset="0"/>
              </a:rPr>
              <a:t>• ethics of documentary as function of </a:t>
            </a:r>
            <a:r>
              <a:rPr lang="en-US" sz="2200" i="1" u="sng">
                <a:effectLst/>
                <a:ea typeface="American Typewriter" charset="0"/>
                <a:cs typeface="American Typewriter" charset="0"/>
              </a:rPr>
              <a:t>Documentary Situation</a:t>
            </a:r>
            <a:r>
              <a:rPr lang="en-US" sz="2200">
                <a:effectLst/>
                <a:ea typeface="American Typewriter" charset="0"/>
                <a:cs typeface="American Typewriter" charset="0"/>
              </a:rPr>
              <a:t>: the (presumably) unique relationship between </a:t>
            </a:r>
            <a:r>
              <a:rPr lang="en-US" sz="2200" i="1">
                <a:effectLst/>
                <a:ea typeface="American Typewriter" charset="0"/>
                <a:cs typeface="American Typewriter" charset="0"/>
              </a:rPr>
              <a:t>apparatus</a:t>
            </a:r>
            <a:r>
              <a:rPr lang="en-US" sz="2200">
                <a:effectLst/>
                <a:ea typeface="American Typewriter" charset="0"/>
                <a:cs typeface="American Typewriter" charset="0"/>
              </a:rPr>
              <a:t> (makers of documentary images) and </a:t>
            </a:r>
            <a:r>
              <a:rPr lang="en-US" sz="2200" i="1">
                <a:effectLst/>
                <a:ea typeface="American Typewriter" charset="0"/>
                <a:cs typeface="American Typewriter" charset="0"/>
              </a:rPr>
              <a:t>documentary protagonist</a:t>
            </a:r>
            <a:r>
              <a:rPr lang="en-US" sz="2200">
                <a:effectLst/>
                <a:ea typeface="American Typewriter" charset="0"/>
                <a:cs typeface="American Typewriter" charset="0"/>
              </a:rPr>
              <a:t> (i.e. “social actors”: objects of documentary image) that constitutes the</a:t>
            </a:r>
            <a:endParaRPr lang="en-US" sz="2200" i="1">
              <a:effectLst/>
              <a:ea typeface="American Typewriter" charset="0"/>
              <a:cs typeface="American Typewriter" charset="0"/>
            </a:endParaRPr>
          </a:p>
          <a:p>
            <a:pPr indent="-277813">
              <a:spcBef>
                <a:spcPts val="0"/>
              </a:spcBef>
              <a:spcAft>
                <a:spcPts val="1800"/>
              </a:spcAft>
              <a:buNone/>
            </a:pPr>
            <a:r>
              <a:rPr lang="en-US" sz="2200">
                <a:ea typeface="American Typewriter" charset="0"/>
                <a:cs typeface="American Typewriter" charset="0"/>
              </a:rPr>
              <a:t>• Two (related) critical frameworks: (1) </a:t>
            </a:r>
            <a:r>
              <a:rPr lang="en-US" sz="2200" i="1" u="sng">
                <a:ea typeface="American Typewriter" charset="0"/>
                <a:cs typeface="American Typewriter" charset="0"/>
              </a:rPr>
              <a:t>Labor</a:t>
            </a:r>
            <a:r>
              <a:rPr lang="en-US" sz="2200">
                <a:ea typeface="American Typewriter" charset="0"/>
                <a:cs typeface="American Typewriter" charset="0"/>
              </a:rPr>
              <a:t> (who is the employer? who is the worker? what constitutes “work” in doc. situation?); and (2) </a:t>
            </a:r>
            <a:r>
              <a:rPr lang="en-US" sz="2200" i="1" u="sng">
                <a:ea typeface="American Typewriter" charset="0"/>
                <a:cs typeface="American Typewriter" charset="0"/>
              </a:rPr>
              <a:t>Hospitality</a:t>
            </a:r>
            <a:r>
              <a:rPr lang="en-US" sz="2200">
                <a:ea typeface="American Typewriter" charset="0"/>
                <a:cs typeface="American Typewriter" charset="0"/>
              </a:rPr>
              <a:t> (who is the host? who is the guest? what constitutes “threshold” of doc. situation?)  </a:t>
            </a:r>
          </a:p>
          <a:p>
            <a:pPr indent="-277813">
              <a:spcBef>
                <a:spcPts val="0"/>
              </a:spcBef>
              <a:spcAft>
                <a:spcPts val="1800"/>
              </a:spcAft>
              <a:buNone/>
            </a:pPr>
            <a:r>
              <a:rPr lang="en-US" sz="2200">
                <a:effectLst/>
                <a:ea typeface="American Typewriter" charset="0"/>
                <a:cs typeface="American Typewriter" charset="0"/>
              </a:rPr>
              <a:t>• </a:t>
            </a:r>
            <a:r>
              <a:rPr lang="en-US" sz="2200" i="1" u="sng">
                <a:effectLst/>
                <a:ea typeface="American Typewriter" charset="0"/>
                <a:cs typeface="American Typewriter" charset="0"/>
              </a:rPr>
              <a:t>No quarto da Vanda</a:t>
            </a:r>
            <a:r>
              <a:rPr lang="en-US" sz="2200">
                <a:effectLst/>
                <a:ea typeface="American Typewriter" charset="0"/>
                <a:cs typeface="American Typewriter" charset="0"/>
              </a:rPr>
              <a:t> and </a:t>
            </a:r>
            <a:r>
              <a:rPr lang="en-US" sz="2200" i="1" u="sng">
                <a:effectLst/>
                <a:ea typeface="American Typewriter" charset="0"/>
                <a:cs typeface="American Typewriter" charset="0"/>
              </a:rPr>
              <a:t>Tierra Roja</a:t>
            </a:r>
            <a:r>
              <a:rPr lang="en-US" sz="2200">
                <a:effectLst/>
                <a:ea typeface="American Typewriter" charset="0"/>
                <a:cs typeface="American Typewriter" charset="0"/>
              </a:rPr>
              <a:t>: our laboratories. History of their gestation/production; the concepts and questions each generates about the documentary situation, documentary labor, and hospitality</a:t>
            </a:r>
          </a:p>
        </p:txBody>
      </p:sp>
    </p:spTree>
    <p:extLst>
      <p:ext uri="{BB962C8B-B14F-4D97-AF65-F5344CB8AC3E}">
        <p14:creationId xmlns:p14="http://schemas.microsoft.com/office/powerpoint/2010/main" val="188499716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in a dark room&#10;&#10;Description automatically generated">
            <a:extLst>
              <a:ext uri="{FF2B5EF4-FFF2-40B4-BE49-F238E27FC236}">
                <a16:creationId xmlns:a16="http://schemas.microsoft.com/office/drawing/2014/main" id="{43333138-3843-734F-AE5F-8E628942FEAF}"/>
              </a:ext>
            </a:extLst>
          </p:cNvPr>
          <p:cNvPicPr>
            <a:picLocks noChangeAspect="1"/>
          </p:cNvPicPr>
          <p:nvPr/>
        </p:nvPicPr>
        <p:blipFill>
          <a:blip r:embed="rId2"/>
          <a:stretch>
            <a:fillRect/>
          </a:stretch>
        </p:blipFill>
        <p:spPr>
          <a:xfrm>
            <a:off x="4129330" y="722797"/>
            <a:ext cx="3933338" cy="3000004"/>
          </a:xfrm>
          <a:prstGeom prst="rect">
            <a:avLst/>
          </a:prstGeom>
          <a:ln>
            <a:solidFill>
              <a:schemeClr val="tx1">
                <a:lumMod val="95000"/>
              </a:schemeClr>
            </a:solidFill>
          </a:ln>
        </p:spPr>
      </p:pic>
      <p:pic>
        <p:nvPicPr>
          <p:cNvPr id="9" name="Picture 8">
            <a:extLst>
              <a:ext uri="{FF2B5EF4-FFF2-40B4-BE49-F238E27FC236}">
                <a16:creationId xmlns:a16="http://schemas.microsoft.com/office/drawing/2014/main" id="{2B26A2EC-7776-BA4B-855D-17C79AE07BE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4900" y="3819883"/>
            <a:ext cx="3933338" cy="2950004"/>
          </a:xfrm>
          <a:prstGeom prst="rect">
            <a:avLst/>
          </a:prstGeom>
          <a:ln>
            <a:solidFill>
              <a:schemeClr val="tx1">
                <a:lumMod val="95000"/>
              </a:schemeClr>
            </a:solidFill>
          </a:ln>
        </p:spPr>
      </p:pic>
      <p:sp>
        <p:nvSpPr>
          <p:cNvPr id="14" name="Title 1">
            <a:extLst>
              <a:ext uri="{FF2B5EF4-FFF2-40B4-BE49-F238E27FC236}">
                <a16:creationId xmlns:a16="http://schemas.microsoft.com/office/drawing/2014/main" id="{B28EC8D5-7D43-874F-B220-A8147921BF55}"/>
              </a:ext>
            </a:extLst>
          </p:cNvPr>
          <p:cNvSpPr txBox="1">
            <a:spLocks/>
          </p:cNvSpPr>
          <p:nvPr/>
        </p:nvSpPr>
        <p:spPr>
          <a:xfrm>
            <a:off x="152400" y="88111"/>
            <a:ext cx="11887200" cy="537602"/>
          </a:xfrm>
          <a:prstGeom prst="rect">
            <a:avLst/>
          </a:prstGeom>
        </p:spPr>
        <p:txBody>
          <a:bodyPr>
            <a:normAutofit/>
          </a:bodyPr>
          <a:lst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800">
                <a:solidFill>
                  <a:schemeClr val="accent3"/>
                </a:solidFill>
                <a:latin typeface="OCR A Std" panose="020F0609000104060307" pitchFamily="49" charset="0"/>
              </a:rPr>
              <a:t>IMAGES OF documentary LABOR (?)</a:t>
            </a:r>
            <a:endParaRPr lang="en-US" sz="2800">
              <a:solidFill>
                <a:schemeClr val="accent3"/>
              </a:solidFill>
              <a:latin typeface="OCR A Std" panose="020F0609000104060307" pitchFamily="49" charset="0"/>
            </a:endParaRPr>
          </a:p>
        </p:txBody>
      </p:sp>
      <p:pic>
        <p:nvPicPr>
          <p:cNvPr id="16" name="Picture 15">
            <a:extLst>
              <a:ext uri="{FF2B5EF4-FFF2-40B4-BE49-F238E27FC236}">
                <a16:creationId xmlns:a16="http://schemas.microsoft.com/office/drawing/2014/main" id="{A0A10DDB-BA00-1140-9C80-A8B25D5790F0}"/>
              </a:ext>
            </a:extLst>
          </p:cNvPr>
          <p:cNvPicPr>
            <a:picLocks noChangeAspect="1"/>
          </p:cNvPicPr>
          <p:nvPr/>
        </p:nvPicPr>
        <p:blipFill>
          <a:blip r:embed="rId4"/>
          <a:stretch>
            <a:fillRect/>
          </a:stretch>
        </p:blipFill>
        <p:spPr>
          <a:xfrm>
            <a:off x="4129330" y="3819883"/>
            <a:ext cx="3933338" cy="2950004"/>
          </a:xfrm>
          <a:prstGeom prst="rect">
            <a:avLst/>
          </a:prstGeom>
          <a:ln>
            <a:solidFill>
              <a:schemeClr val="tx1">
                <a:lumMod val="95000"/>
              </a:schemeClr>
            </a:solidFill>
          </a:ln>
        </p:spPr>
      </p:pic>
      <p:pic>
        <p:nvPicPr>
          <p:cNvPr id="18" name="Picture 17">
            <a:extLst>
              <a:ext uri="{FF2B5EF4-FFF2-40B4-BE49-F238E27FC236}">
                <a16:creationId xmlns:a16="http://schemas.microsoft.com/office/drawing/2014/main" id="{3CDF1E47-ACB2-2149-9D1C-AB478E16B60C}"/>
              </a:ext>
            </a:extLst>
          </p:cNvPr>
          <p:cNvPicPr>
            <a:picLocks noChangeAspect="1"/>
          </p:cNvPicPr>
          <p:nvPr/>
        </p:nvPicPr>
        <p:blipFill>
          <a:blip r:embed="rId5"/>
          <a:stretch>
            <a:fillRect/>
          </a:stretch>
        </p:blipFill>
        <p:spPr>
          <a:xfrm>
            <a:off x="104900" y="722797"/>
            <a:ext cx="3933336" cy="3000002"/>
          </a:xfrm>
          <a:prstGeom prst="rect">
            <a:avLst/>
          </a:prstGeom>
          <a:ln>
            <a:solidFill>
              <a:schemeClr val="tx1">
                <a:lumMod val="95000"/>
              </a:schemeClr>
            </a:solidFill>
          </a:ln>
        </p:spPr>
      </p:pic>
      <p:pic>
        <p:nvPicPr>
          <p:cNvPr id="20" name="Picture 19">
            <a:extLst>
              <a:ext uri="{FF2B5EF4-FFF2-40B4-BE49-F238E27FC236}">
                <a16:creationId xmlns:a16="http://schemas.microsoft.com/office/drawing/2014/main" id="{8A59279B-EDAF-6748-A587-4D04B40A308E}"/>
              </a:ext>
            </a:extLst>
          </p:cNvPr>
          <p:cNvPicPr>
            <a:picLocks noChangeAspect="1"/>
          </p:cNvPicPr>
          <p:nvPr/>
        </p:nvPicPr>
        <p:blipFill>
          <a:blip r:embed="rId6"/>
          <a:stretch>
            <a:fillRect/>
          </a:stretch>
        </p:blipFill>
        <p:spPr>
          <a:xfrm>
            <a:off x="8153761" y="3819881"/>
            <a:ext cx="3933339" cy="2950004"/>
          </a:xfrm>
          <a:prstGeom prst="rect">
            <a:avLst/>
          </a:prstGeom>
          <a:ln>
            <a:solidFill>
              <a:schemeClr val="tx1">
                <a:lumMod val="95000"/>
              </a:schemeClr>
            </a:solidFill>
          </a:ln>
        </p:spPr>
      </p:pic>
      <p:pic>
        <p:nvPicPr>
          <p:cNvPr id="22" name="Picture 21">
            <a:extLst>
              <a:ext uri="{FF2B5EF4-FFF2-40B4-BE49-F238E27FC236}">
                <a16:creationId xmlns:a16="http://schemas.microsoft.com/office/drawing/2014/main" id="{7EB38A75-90C0-0D47-861F-DFF89B626BD1}"/>
              </a:ext>
            </a:extLst>
          </p:cNvPr>
          <p:cNvPicPr>
            <a:picLocks noChangeAspect="1"/>
          </p:cNvPicPr>
          <p:nvPr/>
        </p:nvPicPr>
        <p:blipFill>
          <a:blip r:embed="rId7"/>
          <a:stretch>
            <a:fillRect/>
          </a:stretch>
        </p:blipFill>
        <p:spPr>
          <a:xfrm>
            <a:off x="8153761" y="722795"/>
            <a:ext cx="3933339" cy="3000004"/>
          </a:xfrm>
          <a:prstGeom prst="rect">
            <a:avLst/>
          </a:prstGeom>
          <a:ln>
            <a:solidFill>
              <a:schemeClr val="tx1">
                <a:lumMod val="95000"/>
              </a:schemeClr>
            </a:solidFill>
          </a:ln>
        </p:spPr>
      </p:pic>
    </p:spTree>
    <p:extLst>
      <p:ext uri="{BB962C8B-B14F-4D97-AF65-F5344CB8AC3E}">
        <p14:creationId xmlns:p14="http://schemas.microsoft.com/office/powerpoint/2010/main" val="2692849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28EC8D5-7D43-874F-B220-A8147921BF55}"/>
              </a:ext>
            </a:extLst>
          </p:cNvPr>
          <p:cNvSpPr txBox="1">
            <a:spLocks/>
          </p:cNvSpPr>
          <p:nvPr/>
        </p:nvSpPr>
        <p:spPr>
          <a:xfrm>
            <a:off x="152400" y="88111"/>
            <a:ext cx="11887200" cy="537602"/>
          </a:xfrm>
          <a:prstGeom prst="rect">
            <a:avLst/>
          </a:prstGeom>
        </p:spPr>
        <p:txBody>
          <a:bodyPr>
            <a:normAutofit/>
          </a:bodyPr>
          <a:lst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800">
                <a:solidFill>
                  <a:schemeClr val="accent3"/>
                </a:solidFill>
                <a:latin typeface="OCR A Std" panose="020F0609000104060307" pitchFamily="49" charset="0"/>
              </a:rPr>
              <a:t>The paradoxes of documentary labor…</a:t>
            </a:r>
            <a:endParaRPr lang="en-US" sz="2800">
              <a:solidFill>
                <a:schemeClr val="accent3"/>
              </a:solidFill>
              <a:latin typeface="OCR A Std" panose="020F0609000104060307" pitchFamily="49" charset="0"/>
            </a:endParaRPr>
          </a:p>
        </p:txBody>
      </p:sp>
      <p:pic>
        <p:nvPicPr>
          <p:cNvPr id="16" name="Picture 15">
            <a:extLst>
              <a:ext uri="{FF2B5EF4-FFF2-40B4-BE49-F238E27FC236}">
                <a16:creationId xmlns:a16="http://schemas.microsoft.com/office/drawing/2014/main" id="{4F7C7509-D3E5-2643-8248-F7732D167DB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3624" y="655884"/>
            <a:ext cx="3933339" cy="3000004"/>
          </a:xfrm>
          <a:prstGeom prst="rect">
            <a:avLst/>
          </a:prstGeom>
          <a:ln>
            <a:solidFill>
              <a:schemeClr val="tx1">
                <a:lumMod val="95000"/>
              </a:schemeClr>
            </a:solidFill>
          </a:ln>
        </p:spPr>
      </p:pic>
      <p:pic>
        <p:nvPicPr>
          <p:cNvPr id="18" name="Picture 17">
            <a:extLst>
              <a:ext uri="{FF2B5EF4-FFF2-40B4-BE49-F238E27FC236}">
                <a16:creationId xmlns:a16="http://schemas.microsoft.com/office/drawing/2014/main" id="{B4AA3055-4D80-0D46-B8E5-42844A331EE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129326" y="655883"/>
            <a:ext cx="3933339" cy="3000004"/>
          </a:xfrm>
          <a:prstGeom prst="rect">
            <a:avLst/>
          </a:prstGeom>
          <a:ln>
            <a:solidFill>
              <a:schemeClr val="tx1">
                <a:lumMod val="95000"/>
              </a:schemeClr>
            </a:solidFill>
          </a:ln>
        </p:spPr>
      </p:pic>
      <p:pic>
        <p:nvPicPr>
          <p:cNvPr id="20" name="Picture 19">
            <a:extLst>
              <a:ext uri="{FF2B5EF4-FFF2-40B4-BE49-F238E27FC236}">
                <a16:creationId xmlns:a16="http://schemas.microsoft.com/office/drawing/2014/main" id="{0795D353-FE7E-0040-8AB6-37678BB2531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175036" y="3769885"/>
            <a:ext cx="3933339" cy="3000004"/>
          </a:xfrm>
          <a:prstGeom prst="rect">
            <a:avLst/>
          </a:prstGeom>
          <a:ln>
            <a:solidFill>
              <a:schemeClr val="tx1">
                <a:lumMod val="95000"/>
              </a:schemeClr>
            </a:solidFill>
          </a:ln>
        </p:spPr>
      </p:pic>
      <p:pic>
        <p:nvPicPr>
          <p:cNvPr id="22" name="Picture 21">
            <a:extLst>
              <a:ext uri="{FF2B5EF4-FFF2-40B4-BE49-F238E27FC236}">
                <a16:creationId xmlns:a16="http://schemas.microsoft.com/office/drawing/2014/main" id="{8545B028-D2C9-7648-9690-BC4835CE93A0}"/>
              </a:ext>
            </a:extLst>
          </p:cNvPr>
          <p:cNvPicPr>
            <a:picLocks noChangeAspect="1"/>
          </p:cNvPicPr>
          <p:nvPr/>
        </p:nvPicPr>
        <p:blipFill>
          <a:blip r:embed="rId5"/>
          <a:stretch>
            <a:fillRect/>
          </a:stretch>
        </p:blipFill>
        <p:spPr>
          <a:xfrm>
            <a:off x="83631" y="3769885"/>
            <a:ext cx="3933332" cy="2999999"/>
          </a:xfrm>
          <a:prstGeom prst="rect">
            <a:avLst/>
          </a:prstGeom>
          <a:ln>
            <a:solidFill>
              <a:schemeClr val="tx1">
                <a:lumMod val="95000"/>
              </a:schemeClr>
            </a:solidFill>
          </a:ln>
        </p:spPr>
      </p:pic>
      <p:pic>
        <p:nvPicPr>
          <p:cNvPr id="24" name="Picture 23">
            <a:extLst>
              <a:ext uri="{FF2B5EF4-FFF2-40B4-BE49-F238E27FC236}">
                <a16:creationId xmlns:a16="http://schemas.microsoft.com/office/drawing/2014/main" id="{C4A28D4E-BA32-4749-907B-EAD749726C10}"/>
              </a:ext>
            </a:extLst>
          </p:cNvPr>
          <p:cNvPicPr>
            <a:picLocks noChangeAspect="1"/>
          </p:cNvPicPr>
          <p:nvPr/>
        </p:nvPicPr>
        <p:blipFill>
          <a:blip r:embed="rId6"/>
          <a:stretch>
            <a:fillRect/>
          </a:stretch>
        </p:blipFill>
        <p:spPr>
          <a:xfrm>
            <a:off x="8175036" y="655883"/>
            <a:ext cx="3933339" cy="3000004"/>
          </a:xfrm>
          <a:prstGeom prst="rect">
            <a:avLst/>
          </a:prstGeom>
          <a:ln>
            <a:solidFill>
              <a:schemeClr val="tx1">
                <a:lumMod val="95000"/>
              </a:schemeClr>
            </a:solidFill>
          </a:ln>
        </p:spPr>
      </p:pic>
      <p:pic>
        <p:nvPicPr>
          <p:cNvPr id="26" name="Picture 25">
            <a:extLst>
              <a:ext uri="{FF2B5EF4-FFF2-40B4-BE49-F238E27FC236}">
                <a16:creationId xmlns:a16="http://schemas.microsoft.com/office/drawing/2014/main" id="{C89161B6-4D91-BC49-B6EE-16789747B9C6}"/>
              </a:ext>
            </a:extLst>
          </p:cNvPr>
          <p:cNvPicPr>
            <a:picLocks noChangeAspect="1"/>
          </p:cNvPicPr>
          <p:nvPr/>
        </p:nvPicPr>
        <p:blipFill>
          <a:blip r:embed="rId7"/>
          <a:stretch>
            <a:fillRect/>
          </a:stretch>
        </p:blipFill>
        <p:spPr>
          <a:xfrm>
            <a:off x="4129326" y="3769884"/>
            <a:ext cx="3933332" cy="2999999"/>
          </a:xfrm>
          <a:prstGeom prst="rect">
            <a:avLst/>
          </a:prstGeom>
          <a:ln>
            <a:solidFill>
              <a:schemeClr val="tx1">
                <a:lumMod val="95000"/>
              </a:schemeClr>
            </a:solidFill>
          </a:ln>
        </p:spPr>
      </p:pic>
    </p:spTree>
    <p:extLst>
      <p:ext uri="{BB962C8B-B14F-4D97-AF65-F5344CB8AC3E}">
        <p14:creationId xmlns:p14="http://schemas.microsoft.com/office/powerpoint/2010/main" val="456660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28EC8D5-7D43-874F-B220-A8147921BF55}"/>
              </a:ext>
            </a:extLst>
          </p:cNvPr>
          <p:cNvSpPr txBox="1">
            <a:spLocks/>
          </p:cNvSpPr>
          <p:nvPr/>
        </p:nvSpPr>
        <p:spPr>
          <a:xfrm>
            <a:off x="152400" y="88111"/>
            <a:ext cx="11887200" cy="537602"/>
          </a:xfrm>
          <a:prstGeom prst="rect">
            <a:avLst/>
          </a:prstGeom>
        </p:spPr>
        <p:txBody>
          <a:bodyPr>
            <a:normAutofit/>
          </a:bodyPr>
          <a:lst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800">
                <a:solidFill>
                  <a:schemeClr val="accent3"/>
                </a:solidFill>
                <a:latin typeface="OCR A Std" panose="020F0609000104060307" pitchFamily="49" charset="0"/>
              </a:rPr>
              <a:t>The paradoxes of documentary labor…</a:t>
            </a:r>
            <a:endParaRPr lang="en-US" sz="2800">
              <a:solidFill>
                <a:schemeClr val="accent3"/>
              </a:solidFill>
              <a:latin typeface="OCR A Std" panose="020F0609000104060307" pitchFamily="49" charset="0"/>
            </a:endParaRPr>
          </a:p>
        </p:txBody>
      </p:sp>
      <p:pic>
        <p:nvPicPr>
          <p:cNvPr id="13" name="Picture 12">
            <a:extLst>
              <a:ext uri="{FF2B5EF4-FFF2-40B4-BE49-F238E27FC236}">
                <a16:creationId xmlns:a16="http://schemas.microsoft.com/office/drawing/2014/main" id="{5F8D6E81-D107-6848-A524-820150E16869}"/>
              </a:ext>
            </a:extLst>
          </p:cNvPr>
          <p:cNvPicPr>
            <a:picLocks noChangeAspect="1"/>
          </p:cNvPicPr>
          <p:nvPr/>
        </p:nvPicPr>
        <p:blipFill>
          <a:blip r:embed="rId2"/>
          <a:stretch>
            <a:fillRect/>
          </a:stretch>
        </p:blipFill>
        <p:spPr>
          <a:xfrm>
            <a:off x="71251" y="669257"/>
            <a:ext cx="3931920" cy="2948939"/>
          </a:xfrm>
          <a:prstGeom prst="rect">
            <a:avLst/>
          </a:prstGeom>
          <a:ln>
            <a:solidFill>
              <a:schemeClr val="bg2">
                <a:lumMod val="20000"/>
                <a:lumOff val="80000"/>
              </a:schemeClr>
            </a:solidFill>
          </a:ln>
        </p:spPr>
      </p:pic>
      <p:pic>
        <p:nvPicPr>
          <p:cNvPr id="15" name="Picture 14">
            <a:extLst>
              <a:ext uri="{FF2B5EF4-FFF2-40B4-BE49-F238E27FC236}">
                <a16:creationId xmlns:a16="http://schemas.microsoft.com/office/drawing/2014/main" id="{0EB3AE82-B98F-3845-A512-4875C80BEEEA}"/>
              </a:ext>
            </a:extLst>
          </p:cNvPr>
          <p:cNvPicPr>
            <a:picLocks noChangeAspect="1"/>
          </p:cNvPicPr>
          <p:nvPr/>
        </p:nvPicPr>
        <p:blipFill>
          <a:blip r:embed="rId3"/>
          <a:stretch>
            <a:fillRect/>
          </a:stretch>
        </p:blipFill>
        <p:spPr>
          <a:xfrm>
            <a:off x="4130040" y="669257"/>
            <a:ext cx="3931920" cy="2948939"/>
          </a:xfrm>
          <a:prstGeom prst="rect">
            <a:avLst/>
          </a:prstGeom>
          <a:ln>
            <a:solidFill>
              <a:schemeClr val="bg2">
                <a:lumMod val="20000"/>
                <a:lumOff val="80000"/>
              </a:schemeClr>
            </a:solidFill>
          </a:ln>
        </p:spPr>
      </p:pic>
      <p:pic>
        <p:nvPicPr>
          <p:cNvPr id="17" name="Picture 16">
            <a:extLst>
              <a:ext uri="{FF2B5EF4-FFF2-40B4-BE49-F238E27FC236}">
                <a16:creationId xmlns:a16="http://schemas.microsoft.com/office/drawing/2014/main" id="{6B9720C6-EF40-B140-8C45-D3178B3CA9D8}"/>
              </a:ext>
            </a:extLst>
          </p:cNvPr>
          <p:cNvPicPr>
            <a:picLocks noChangeAspect="1"/>
          </p:cNvPicPr>
          <p:nvPr/>
        </p:nvPicPr>
        <p:blipFill>
          <a:blip r:embed="rId4"/>
          <a:stretch>
            <a:fillRect/>
          </a:stretch>
        </p:blipFill>
        <p:spPr>
          <a:xfrm>
            <a:off x="8188830" y="669257"/>
            <a:ext cx="3931920" cy="2948939"/>
          </a:xfrm>
          <a:prstGeom prst="rect">
            <a:avLst/>
          </a:prstGeom>
          <a:ln>
            <a:solidFill>
              <a:schemeClr val="bg2">
                <a:lumMod val="20000"/>
                <a:lumOff val="80000"/>
              </a:schemeClr>
            </a:solidFill>
          </a:ln>
        </p:spPr>
      </p:pic>
      <p:pic>
        <p:nvPicPr>
          <p:cNvPr id="19" name="Picture 18">
            <a:extLst>
              <a:ext uri="{FF2B5EF4-FFF2-40B4-BE49-F238E27FC236}">
                <a16:creationId xmlns:a16="http://schemas.microsoft.com/office/drawing/2014/main" id="{791C91D3-A448-F242-85EC-6A57EF75F85B}"/>
              </a:ext>
            </a:extLst>
          </p:cNvPr>
          <p:cNvPicPr>
            <a:picLocks noChangeAspect="1"/>
          </p:cNvPicPr>
          <p:nvPr/>
        </p:nvPicPr>
        <p:blipFill>
          <a:blip r:embed="rId5"/>
          <a:stretch>
            <a:fillRect/>
          </a:stretch>
        </p:blipFill>
        <p:spPr>
          <a:xfrm>
            <a:off x="8188830" y="3729412"/>
            <a:ext cx="3931920" cy="2948939"/>
          </a:xfrm>
          <a:prstGeom prst="rect">
            <a:avLst/>
          </a:prstGeom>
          <a:ln>
            <a:solidFill>
              <a:schemeClr val="bg2">
                <a:lumMod val="20000"/>
                <a:lumOff val="80000"/>
              </a:schemeClr>
            </a:solidFill>
          </a:ln>
        </p:spPr>
      </p:pic>
      <p:sp>
        <p:nvSpPr>
          <p:cNvPr id="21" name="Rectangle 20">
            <a:extLst>
              <a:ext uri="{FF2B5EF4-FFF2-40B4-BE49-F238E27FC236}">
                <a16:creationId xmlns:a16="http://schemas.microsoft.com/office/drawing/2014/main" id="{8F59627C-DF79-D54B-BA3B-DCB0CD7218F3}"/>
              </a:ext>
            </a:extLst>
          </p:cNvPr>
          <p:cNvSpPr/>
          <p:nvPr/>
        </p:nvSpPr>
        <p:spPr>
          <a:xfrm>
            <a:off x="71250" y="4480960"/>
            <a:ext cx="3983272" cy="923330"/>
          </a:xfrm>
          <a:prstGeom prst="rect">
            <a:avLst/>
          </a:prstGeom>
        </p:spPr>
        <p:txBody>
          <a:bodyPr wrap="square">
            <a:spAutoFit/>
          </a:bodyPr>
          <a:lstStyle/>
          <a:p>
            <a:r>
              <a:rPr lang="en-US">
                <a:effectLst/>
                <a:cs typeface="Courier New" panose="02070309020205020404" pitchFamily="49" charset="0"/>
              </a:rPr>
              <a:t>Framing and </a:t>
            </a:r>
            <a:r>
              <a:rPr lang="en-US" i="1">
                <a:effectLst/>
                <a:cs typeface="Courier New" panose="02070309020205020404" pitchFamily="49" charset="0"/>
              </a:rPr>
              <a:t>mise-en-scène</a:t>
            </a:r>
            <a:r>
              <a:rPr lang="en-US">
                <a:effectLst/>
                <a:cs typeface="Courier New" panose="02070309020205020404" pitchFamily="49" charset="0"/>
              </a:rPr>
              <a:t> that obstructs/distances/separates us from “hard labor”…</a:t>
            </a:r>
            <a:endParaRPr lang="es-ES_tradnl"/>
          </a:p>
        </p:txBody>
      </p:sp>
      <p:pic>
        <p:nvPicPr>
          <p:cNvPr id="22" name="Picture 21">
            <a:extLst>
              <a:ext uri="{FF2B5EF4-FFF2-40B4-BE49-F238E27FC236}">
                <a16:creationId xmlns:a16="http://schemas.microsoft.com/office/drawing/2014/main" id="{30A67D40-B658-2240-BC1B-7FE17DCC497E}"/>
              </a:ext>
            </a:extLst>
          </p:cNvPr>
          <p:cNvPicPr>
            <a:picLocks noChangeAspect="1"/>
          </p:cNvPicPr>
          <p:nvPr/>
        </p:nvPicPr>
        <p:blipFill>
          <a:blip r:embed="rId6"/>
          <a:stretch>
            <a:fillRect/>
          </a:stretch>
        </p:blipFill>
        <p:spPr>
          <a:xfrm>
            <a:off x="4138160" y="3729411"/>
            <a:ext cx="3931920" cy="2948940"/>
          </a:xfrm>
          <a:prstGeom prst="rect">
            <a:avLst/>
          </a:prstGeom>
          <a:ln>
            <a:solidFill>
              <a:schemeClr val="bg2">
                <a:lumMod val="20000"/>
                <a:lumOff val="80000"/>
              </a:schemeClr>
            </a:solidFill>
          </a:ln>
        </p:spPr>
      </p:pic>
    </p:spTree>
    <p:extLst>
      <p:ext uri="{BB962C8B-B14F-4D97-AF65-F5344CB8AC3E}">
        <p14:creationId xmlns:p14="http://schemas.microsoft.com/office/powerpoint/2010/main" val="3230610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28EC8D5-7D43-874F-B220-A8147921BF55}"/>
              </a:ext>
            </a:extLst>
          </p:cNvPr>
          <p:cNvSpPr txBox="1">
            <a:spLocks/>
          </p:cNvSpPr>
          <p:nvPr/>
        </p:nvSpPr>
        <p:spPr>
          <a:xfrm>
            <a:off x="152400" y="88111"/>
            <a:ext cx="11887200" cy="537602"/>
          </a:xfrm>
          <a:prstGeom prst="rect">
            <a:avLst/>
          </a:prstGeom>
        </p:spPr>
        <p:txBody>
          <a:bodyPr>
            <a:normAutofit/>
          </a:bodyPr>
          <a:lst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800">
                <a:solidFill>
                  <a:schemeClr val="accent3"/>
                </a:solidFill>
                <a:latin typeface="OCR A Std" panose="020F0609000104060307" pitchFamily="49" charset="0"/>
              </a:rPr>
              <a:t>The paradoxes of documentary labor…</a:t>
            </a:r>
            <a:endParaRPr lang="en-US" sz="2800">
              <a:solidFill>
                <a:schemeClr val="accent3"/>
              </a:solidFill>
              <a:latin typeface="OCR A Std" panose="020F0609000104060307" pitchFamily="49" charset="0"/>
            </a:endParaRPr>
          </a:p>
        </p:txBody>
      </p:sp>
      <p:pic>
        <p:nvPicPr>
          <p:cNvPr id="12" name="Picture 11" descr="A person smiling for the camera&#10;&#10;Description automatically generated">
            <a:extLst>
              <a:ext uri="{FF2B5EF4-FFF2-40B4-BE49-F238E27FC236}">
                <a16:creationId xmlns:a16="http://schemas.microsoft.com/office/drawing/2014/main" id="{3FD53755-B9C1-E440-A6B0-625757D156D8}"/>
              </a:ext>
            </a:extLst>
          </p:cNvPr>
          <p:cNvPicPr>
            <a:picLocks noChangeAspect="1"/>
          </p:cNvPicPr>
          <p:nvPr/>
        </p:nvPicPr>
        <p:blipFill>
          <a:blip r:embed="rId2"/>
          <a:stretch>
            <a:fillRect/>
          </a:stretch>
        </p:blipFill>
        <p:spPr>
          <a:xfrm>
            <a:off x="6160861" y="3730094"/>
            <a:ext cx="3933341" cy="2950006"/>
          </a:xfrm>
          <a:prstGeom prst="rect">
            <a:avLst/>
          </a:prstGeom>
          <a:ln>
            <a:solidFill>
              <a:schemeClr val="tx1">
                <a:lumMod val="95000"/>
              </a:schemeClr>
            </a:solidFill>
          </a:ln>
        </p:spPr>
      </p:pic>
      <p:pic>
        <p:nvPicPr>
          <p:cNvPr id="11" name="Picture 10">
            <a:extLst>
              <a:ext uri="{FF2B5EF4-FFF2-40B4-BE49-F238E27FC236}">
                <a16:creationId xmlns:a16="http://schemas.microsoft.com/office/drawing/2014/main" id="{26C39E7F-EC15-F44D-80B3-D29DD4A6DE2D}"/>
              </a:ext>
            </a:extLst>
          </p:cNvPr>
          <p:cNvPicPr>
            <a:picLocks noChangeAspect="1"/>
          </p:cNvPicPr>
          <p:nvPr/>
        </p:nvPicPr>
        <p:blipFill>
          <a:blip r:embed="rId3"/>
          <a:stretch>
            <a:fillRect/>
          </a:stretch>
        </p:blipFill>
        <p:spPr>
          <a:xfrm>
            <a:off x="8174134" y="661338"/>
            <a:ext cx="3933340" cy="2950005"/>
          </a:xfrm>
          <a:prstGeom prst="rect">
            <a:avLst/>
          </a:prstGeom>
          <a:ln>
            <a:solidFill>
              <a:schemeClr val="bg2">
                <a:lumMod val="20000"/>
                <a:lumOff val="80000"/>
              </a:schemeClr>
            </a:solidFill>
          </a:ln>
        </p:spPr>
      </p:pic>
      <p:pic>
        <p:nvPicPr>
          <p:cNvPr id="15" name="Picture 14">
            <a:extLst>
              <a:ext uri="{FF2B5EF4-FFF2-40B4-BE49-F238E27FC236}">
                <a16:creationId xmlns:a16="http://schemas.microsoft.com/office/drawing/2014/main" id="{66220C62-6B51-7840-A4A7-CBBECB8D1073}"/>
              </a:ext>
            </a:extLst>
          </p:cNvPr>
          <p:cNvPicPr>
            <a:picLocks noChangeAspect="1"/>
          </p:cNvPicPr>
          <p:nvPr/>
        </p:nvPicPr>
        <p:blipFill>
          <a:blip r:embed="rId4"/>
          <a:stretch>
            <a:fillRect/>
          </a:stretch>
        </p:blipFill>
        <p:spPr>
          <a:xfrm>
            <a:off x="2108770" y="3730093"/>
            <a:ext cx="3933342" cy="2950007"/>
          </a:xfrm>
          <a:prstGeom prst="rect">
            <a:avLst/>
          </a:prstGeom>
          <a:ln>
            <a:solidFill>
              <a:schemeClr val="bg2">
                <a:lumMod val="20000"/>
                <a:lumOff val="80000"/>
              </a:schemeClr>
            </a:solidFill>
          </a:ln>
        </p:spPr>
      </p:pic>
      <p:pic>
        <p:nvPicPr>
          <p:cNvPr id="3" name="Picture 2">
            <a:extLst>
              <a:ext uri="{FF2B5EF4-FFF2-40B4-BE49-F238E27FC236}">
                <a16:creationId xmlns:a16="http://schemas.microsoft.com/office/drawing/2014/main" id="{75FFD8D9-22EA-1147-8574-42B5DE59E055}"/>
              </a:ext>
            </a:extLst>
          </p:cNvPr>
          <p:cNvPicPr>
            <a:picLocks noChangeAspect="1"/>
          </p:cNvPicPr>
          <p:nvPr/>
        </p:nvPicPr>
        <p:blipFill>
          <a:blip r:embed="rId5"/>
          <a:stretch>
            <a:fillRect/>
          </a:stretch>
        </p:blipFill>
        <p:spPr>
          <a:xfrm>
            <a:off x="95501" y="652843"/>
            <a:ext cx="3933340" cy="2950005"/>
          </a:xfrm>
          <a:prstGeom prst="rect">
            <a:avLst/>
          </a:prstGeom>
          <a:ln>
            <a:solidFill>
              <a:schemeClr val="tx1">
                <a:lumMod val="95000"/>
              </a:schemeClr>
            </a:solidFill>
          </a:ln>
        </p:spPr>
      </p:pic>
      <p:pic>
        <p:nvPicPr>
          <p:cNvPr id="16" name="Picture 15">
            <a:extLst>
              <a:ext uri="{FF2B5EF4-FFF2-40B4-BE49-F238E27FC236}">
                <a16:creationId xmlns:a16="http://schemas.microsoft.com/office/drawing/2014/main" id="{7B21AAA6-4986-8044-B902-218B50920505}"/>
              </a:ext>
            </a:extLst>
          </p:cNvPr>
          <p:cNvPicPr>
            <a:picLocks noChangeAspect="1"/>
          </p:cNvPicPr>
          <p:nvPr/>
        </p:nvPicPr>
        <p:blipFill>
          <a:blip r:embed="rId6"/>
          <a:stretch>
            <a:fillRect/>
          </a:stretch>
        </p:blipFill>
        <p:spPr>
          <a:xfrm>
            <a:off x="4134818" y="661339"/>
            <a:ext cx="3933339" cy="2950004"/>
          </a:xfrm>
          <a:prstGeom prst="rect">
            <a:avLst/>
          </a:prstGeom>
          <a:ln>
            <a:solidFill>
              <a:schemeClr val="bg2">
                <a:lumMod val="20000"/>
                <a:lumOff val="80000"/>
              </a:schemeClr>
            </a:solidFill>
          </a:ln>
        </p:spPr>
      </p:pic>
    </p:spTree>
    <p:extLst>
      <p:ext uri="{BB962C8B-B14F-4D97-AF65-F5344CB8AC3E}">
        <p14:creationId xmlns:p14="http://schemas.microsoft.com/office/powerpoint/2010/main" val="2145020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50864530-4A58-7E4D-8407-006A965BF19B}"/>
              </a:ext>
            </a:extLst>
          </p:cNvPr>
          <p:cNvSpPr txBox="1">
            <a:spLocks/>
          </p:cNvSpPr>
          <p:nvPr/>
        </p:nvSpPr>
        <p:spPr>
          <a:xfrm>
            <a:off x="0" y="88111"/>
            <a:ext cx="12192000" cy="537602"/>
          </a:xfrm>
          <a:prstGeom prst="rect">
            <a:avLst/>
          </a:prstGeom>
        </p:spPr>
        <p:txBody>
          <a:bodyPr>
            <a:normAutofit fontScale="92500"/>
          </a:bodyPr>
          <a:lst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800">
                <a:solidFill>
                  <a:schemeClr val="accent3"/>
                </a:solidFill>
                <a:latin typeface="OCR A Std" panose="020F0609000104060307" pitchFamily="49" charset="0"/>
              </a:rPr>
              <a:t>documentary hospitality. hospitable documentary?</a:t>
            </a:r>
            <a:endParaRPr lang="en-US" sz="2800">
              <a:solidFill>
                <a:schemeClr val="accent3"/>
              </a:solidFill>
              <a:latin typeface="OCR A Std" panose="020F0609000104060307" pitchFamily="49" charset="0"/>
            </a:endParaRPr>
          </a:p>
        </p:txBody>
      </p:sp>
      <p:sp>
        <p:nvSpPr>
          <p:cNvPr id="24" name="TextBox 23">
            <a:extLst>
              <a:ext uri="{FF2B5EF4-FFF2-40B4-BE49-F238E27FC236}">
                <a16:creationId xmlns:a16="http://schemas.microsoft.com/office/drawing/2014/main" id="{F47FD260-DA32-B643-8B95-A2A372565EB6}"/>
              </a:ext>
            </a:extLst>
          </p:cNvPr>
          <p:cNvSpPr txBox="1"/>
          <p:nvPr/>
        </p:nvSpPr>
        <p:spPr>
          <a:xfrm>
            <a:off x="237506" y="625713"/>
            <a:ext cx="11887200" cy="461665"/>
          </a:xfrm>
          <a:prstGeom prst="rect">
            <a:avLst/>
          </a:prstGeom>
          <a:noFill/>
        </p:spPr>
        <p:txBody>
          <a:bodyPr wrap="square" rtlCol="0">
            <a:spAutoFit/>
          </a:bodyPr>
          <a:lstStyle/>
          <a:p>
            <a:pPr marL="66675" indent="-66675"/>
            <a:r>
              <a:rPr lang="en-US" sz="2400" b="1">
                <a:solidFill>
                  <a:schemeClr val="accent1">
                    <a:lumMod val="20000"/>
                    <a:lumOff val="80000"/>
                  </a:schemeClr>
                </a:solidFill>
              </a:rPr>
              <a:t>From an ethics of labor to the ethics of hospitality</a:t>
            </a:r>
          </a:p>
        </p:txBody>
      </p:sp>
      <p:pic>
        <p:nvPicPr>
          <p:cNvPr id="4" name="Picture 3">
            <a:extLst>
              <a:ext uri="{FF2B5EF4-FFF2-40B4-BE49-F238E27FC236}">
                <a16:creationId xmlns:a16="http://schemas.microsoft.com/office/drawing/2014/main" id="{D1FEE6B8-89D8-CE4C-A804-FED25DE69F75}"/>
              </a:ext>
            </a:extLst>
          </p:cNvPr>
          <p:cNvPicPr>
            <a:picLocks noChangeAspect="1"/>
          </p:cNvPicPr>
          <p:nvPr/>
        </p:nvPicPr>
        <p:blipFill>
          <a:blip r:embed="rId3"/>
          <a:stretch>
            <a:fillRect/>
          </a:stretch>
        </p:blipFill>
        <p:spPr>
          <a:xfrm>
            <a:off x="237505" y="1163315"/>
            <a:ext cx="7350835" cy="5606574"/>
          </a:xfrm>
          <a:prstGeom prst="rect">
            <a:avLst/>
          </a:prstGeom>
          <a:ln>
            <a:solidFill>
              <a:schemeClr val="tx1"/>
            </a:solidFill>
          </a:ln>
        </p:spPr>
      </p:pic>
      <p:sp>
        <p:nvSpPr>
          <p:cNvPr id="2" name="Rectangle 1">
            <a:extLst>
              <a:ext uri="{FF2B5EF4-FFF2-40B4-BE49-F238E27FC236}">
                <a16:creationId xmlns:a16="http://schemas.microsoft.com/office/drawing/2014/main" id="{EC65132C-4791-A641-A927-966B0B1D33FA}"/>
              </a:ext>
            </a:extLst>
          </p:cNvPr>
          <p:cNvSpPr/>
          <p:nvPr/>
        </p:nvSpPr>
        <p:spPr>
          <a:xfrm>
            <a:off x="7683335" y="2090172"/>
            <a:ext cx="4271160" cy="3416320"/>
          </a:xfrm>
          <a:prstGeom prst="rect">
            <a:avLst/>
          </a:prstGeom>
        </p:spPr>
        <p:txBody>
          <a:bodyPr wrap="square">
            <a:spAutoFit/>
          </a:bodyPr>
          <a:lstStyle/>
          <a:p>
            <a:r>
              <a:rPr lang="en-US" i="1"/>
              <a:t>This is the paradoxical effect of what we are here calling the pervertibility, the perversion of this state violence or this right, that is always possible and in truth virtually inevitable, bound to happen: </a:t>
            </a:r>
            <a:r>
              <a:rPr lang="es-ES_tradnl" i="1"/>
              <a:t>the effacement of the limit between private and public, the secret and the phenomenal, the home (which makes hospitality possible) and the violation or impossibility of home</a:t>
            </a:r>
            <a:r>
              <a:rPr lang="es-ES_tradnl"/>
              <a:t> (Derrida 65).</a:t>
            </a:r>
          </a:p>
        </p:txBody>
      </p:sp>
    </p:spTree>
    <p:extLst>
      <p:ext uri="{BB962C8B-B14F-4D97-AF65-F5344CB8AC3E}">
        <p14:creationId xmlns:p14="http://schemas.microsoft.com/office/powerpoint/2010/main" val="1548701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B7898-E819-9840-BAAA-52112899BEDD}"/>
              </a:ext>
            </a:extLst>
          </p:cNvPr>
          <p:cNvSpPr txBox="1">
            <a:spLocks/>
          </p:cNvSpPr>
          <p:nvPr/>
        </p:nvSpPr>
        <p:spPr>
          <a:xfrm>
            <a:off x="152400" y="88111"/>
            <a:ext cx="11887200" cy="537602"/>
          </a:xfrm>
          <a:prstGeom prst="rect">
            <a:avLst/>
          </a:prstGeom>
        </p:spPr>
        <p:txBody>
          <a:bodyPr>
            <a:normAutofit fontScale="92500"/>
          </a:bodyPr>
          <a:lst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800">
                <a:solidFill>
                  <a:schemeClr val="accent3"/>
                </a:solidFill>
                <a:latin typeface="OCR A Std" panose="020F0609000104060307" pitchFamily="49" charset="0"/>
              </a:rPr>
              <a:t>The audio-visual construction of hospitality(?)</a:t>
            </a:r>
            <a:endParaRPr lang="en-US" sz="2800">
              <a:solidFill>
                <a:schemeClr val="accent3"/>
              </a:solidFill>
              <a:latin typeface="OCR A Std" panose="020F0609000104060307" pitchFamily="49" charset="0"/>
            </a:endParaRPr>
          </a:p>
        </p:txBody>
      </p:sp>
      <p:pic>
        <p:nvPicPr>
          <p:cNvPr id="4" name="Picture 3">
            <a:extLst>
              <a:ext uri="{FF2B5EF4-FFF2-40B4-BE49-F238E27FC236}">
                <a16:creationId xmlns:a16="http://schemas.microsoft.com/office/drawing/2014/main" id="{14ABEED4-7809-4A4E-A4F3-22184CBB7D2A}"/>
              </a:ext>
            </a:extLst>
          </p:cNvPr>
          <p:cNvPicPr>
            <a:picLocks noChangeAspect="1"/>
          </p:cNvPicPr>
          <p:nvPr/>
        </p:nvPicPr>
        <p:blipFill>
          <a:blip r:embed="rId2"/>
          <a:stretch>
            <a:fillRect/>
          </a:stretch>
        </p:blipFill>
        <p:spPr>
          <a:xfrm>
            <a:off x="4133113" y="3701223"/>
            <a:ext cx="3840480" cy="2929182"/>
          </a:xfrm>
          <a:prstGeom prst="rect">
            <a:avLst/>
          </a:prstGeom>
          <a:ln>
            <a:solidFill>
              <a:schemeClr val="tx1">
                <a:lumMod val="95000"/>
              </a:schemeClr>
            </a:solidFill>
          </a:ln>
        </p:spPr>
      </p:pic>
      <p:pic>
        <p:nvPicPr>
          <p:cNvPr id="6" name="Picture 5">
            <a:extLst>
              <a:ext uri="{FF2B5EF4-FFF2-40B4-BE49-F238E27FC236}">
                <a16:creationId xmlns:a16="http://schemas.microsoft.com/office/drawing/2014/main" id="{9CC88A4A-F69C-6B44-A388-E13894176F49}"/>
              </a:ext>
            </a:extLst>
          </p:cNvPr>
          <p:cNvPicPr>
            <a:picLocks noChangeAspect="1"/>
          </p:cNvPicPr>
          <p:nvPr/>
        </p:nvPicPr>
        <p:blipFill>
          <a:blip r:embed="rId3"/>
          <a:stretch>
            <a:fillRect/>
          </a:stretch>
        </p:blipFill>
        <p:spPr>
          <a:xfrm>
            <a:off x="4133113" y="698877"/>
            <a:ext cx="3840480" cy="2929179"/>
          </a:xfrm>
          <a:prstGeom prst="rect">
            <a:avLst/>
          </a:prstGeom>
          <a:ln>
            <a:solidFill>
              <a:schemeClr val="tx1">
                <a:lumMod val="95000"/>
              </a:schemeClr>
            </a:solidFill>
          </a:ln>
        </p:spPr>
      </p:pic>
      <p:pic>
        <p:nvPicPr>
          <p:cNvPr id="8" name="Picture 7">
            <a:extLst>
              <a:ext uri="{FF2B5EF4-FFF2-40B4-BE49-F238E27FC236}">
                <a16:creationId xmlns:a16="http://schemas.microsoft.com/office/drawing/2014/main" id="{887D6C50-6A54-0241-BEF7-B655632DCD5A}"/>
              </a:ext>
            </a:extLst>
          </p:cNvPr>
          <p:cNvPicPr>
            <a:picLocks noChangeAspect="1"/>
          </p:cNvPicPr>
          <p:nvPr/>
        </p:nvPicPr>
        <p:blipFill>
          <a:blip r:embed="rId4"/>
          <a:stretch>
            <a:fillRect/>
          </a:stretch>
        </p:blipFill>
        <p:spPr>
          <a:xfrm>
            <a:off x="8269036" y="3701223"/>
            <a:ext cx="3840480" cy="2929182"/>
          </a:xfrm>
          <a:prstGeom prst="rect">
            <a:avLst/>
          </a:prstGeom>
          <a:ln>
            <a:solidFill>
              <a:schemeClr val="tx1">
                <a:lumMod val="95000"/>
              </a:schemeClr>
            </a:solidFill>
          </a:ln>
        </p:spPr>
      </p:pic>
      <p:pic>
        <p:nvPicPr>
          <p:cNvPr id="10" name="Picture 9">
            <a:extLst>
              <a:ext uri="{FF2B5EF4-FFF2-40B4-BE49-F238E27FC236}">
                <a16:creationId xmlns:a16="http://schemas.microsoft.com/office/drawing/2014/main" id="{6B9FCD05-AC35-CE4B-B8A1-55C6DDAA0136}"/>
              </a:ext>
            </a:extLst>
          </p:cNvPr>
          <p:cNvPicPr>
            <a:picLocks noChangeAspect="1"/>
          </p:cNvPicPr>
          <p:nvPr/>
        </p:nvPicPr>
        <p:blipFill>
          <a:blip r:embed="rId5"/>
          <a:stretch>
            <a:fillRect/>
          </a:stretch>
        </p:blipFill>
        <p:spPr>
          <a:xfrm>
            <a:off x="82486" y="698877"/>
            <a:ext cx="3840480" cy="2929182"/>
          </a:xfrm>
          <a:prstGeom prst="rect">
            <a:avLst/>
          </a:prstGeom>
          <a:ln>
            <a:solidFill>
              <a:schemeClr val="tx1">
                <a:lumMod val="95000"/>
              </a:schemeClr>
            </a:solidFill>
          </a:ln>
        </p:spPr>
      </p:pic>
      <p:pic>
        <p:nvPicPr>
          <p:cNvPr id="12" name="Picture 11">
            <a:extLst>
              <a:ext uri="{FF2B5EF4-FFF2-40B4-BE49-F238E27FC236}">
                <a16:creationId xmlns:a16="http://schemas.microsoft.com/office/drawing/2014/main" id="{FC7A350F-ED31-014E-934D-DEA5B520F072}"/>
              </a:ext>
            </a:extLst>
          </p:cNvPr>
          <p:cNvPicPr>
            <a:picLocks noChangeAspect="1"/>
          </p:cNvPicPr>
          <p:nvPr/>
        </p:nvPicPr>
        <p:blipFill>
          <a:blip r:embed="rId6"/>
          <a:stretch>
            <a:fillRect/>
          </a:stretch>
        </p:blipFill>
        <p:spPr>
          <a:xfrm>
            <a:off x="82486" y="3701223"/>
            <a:ext cx="3840480" cy="2929182"/>
          </a:xfrm>
          <a:prstGeom prst="rect">
            <a:avLst/>
          </a:prstGeom>
          <a:ln>
            <a:solidFill>
              <a:schemeClr val="tx1">
                <a:lumMod val="95000"/>
              </a:schemeClr>
            </a:solidFill>
          </a:ln>
        </p:spPr>
      </p:pic>
      <p:pic>
        <p:nvPicPr>
          <p:cNvPr id="16" name="Picture 15">
            <a:extLst>
              <a:ext uri="{FF2B5EF4-FFF2-40B4-BE49-F238E27FC236}">
                <a16:creationId xmlns:a16="http://schemas.microsoft.com/office/drawing/2014/main" id="{F95CB907-E852-9049-8A24-BAB317732C5F}"/>
              </a:ext>
            </a:extLst>
          </p:cNvPr>
          <p:cNvPicPr>
            <a:picLocks noChangeAspect="1"/>
          </p:cNvPicPr>
          <p:nvPr/>
        </p:nvPicPr>
        <p:blipFill>
          <a:blip r:embed="rId7"/>
          <a:stretch>
            <a:fillRect/>
          </a:stretch>
        </p:blipFill>
        <p:spPr>
          <a:xfrm>
            <a:off x="8269033" y="698877"/>
            <a:ext cx="3840481" cy="2929180"/>
          </a:xfrm>
          <a:prstGeom prst="rect">
            <a:avLst/>
          </a:prstGeom>
          <a:ln>
            <a:solidFill>
              <a:schemeClr val="tx1">
                <a:lumMod val="95000"/>
              </a:schemeClr>
            </a:solidFill>
          </a:ln>
        </p:spPr>
      </p:pic>
    </p:spTree>
    <p:extLst>
      <p:ext uri="{BB962C8B-B14F-4D97-AF65-F5344CB8AC3E}">
        <p14:creationId xmlns:p14="http://schemas.microsoft.com/office/powerpoint/2010/main" val="852361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8E3794C-D94F-3C43-A0B1-F72A6AA27E9A}"/>
              </a:ext>
            </a:extLst>
          </p:cNvPr>
          <p:cNvPicPr>
            <a:picLocks noChangeAspect="1"/>
          </p:cNvPicPr>
          <p:nvPr/>
        </p:nvPicPr>
        <p:blipFill>
          <a:blip r:embed="rId2"/>
          <a:stretch>
            <a:fillRect/>
          </a:stretch>
        </p:blipFill>
        <p:spPr>
          <a:xfrm>
            <a:off x="218803" y="1964410"/>
            <a:ext cx="3840479" cy="2929179"/>
          </a:xfrm>
          <a:prstGeom prst="rect">
            <a:avLst/>
          </a:prstGeom>
          <a:ln>
            <a:solidFill>
              <a:schemeClr val="tx1">
                <a:lumMod val="95000"/>
              </a:schemeClr>
            </a:solidFill>
          </a:ln>
        </p:spPr>
      </p:pic>
      <p:pic>
        <p:nvPicPr>
          <p:cNvPr id="9" name="Picture 8">
            <a:extLst>
              <a:ext uri="{FF2B5EF4-FFF2-40B4-BE49-F238E27FC236}">
                <a16:creationId xmlns:a16="http://schemas.microsoft.com/office/drawing/2014/main" id="{8048DC82-712B-1645-B5B2-DF426A22D056}"/>
              </a:ext>
            </a:extLst>
          </p:cNvPr>
          <p:cNvPicPr>
            <a:picLocks noChangeAspect="1"/>
          </p:cNvPicPr>
          <p:nvPr/>
        </p:nvPicPr>
        <p:blipFill>
          <a:blip r:embed="rId3"/>
          <a:stretch>
            <a:fillRect/>
          </a:stretch>
        </p:blipFill>
        <p:spPr>
          <a:xfrm>
            <a:off x="4175760" y="1964410"/>
            <a:ext cx="3840479" cy="2929179"/>
          </a:xfrm>
          <a:prstGeom prst="rect">
            <a:avLst/>
          </a:prstGeom>
          <a:ln>
            <a:solidFill>
              <a:schemeClr val="tx1">
                <a:lumMod val="95000"/>
              </a:schemeClr>
            </a:solidFill>
          </a:ln>
        </p:spPr>
      </p:pic>
      <p:pic>
        <p:nvPicPr>
          <p:cNvPr id="13" name="Picture 12">
            <a:extLst>
              <a:ext uri="{FF2B5EF4-FFF2-40B4-BE49-F238E27FC236}">
                <a16:creationId xmlns:a16="http://schemas.microsoft.com/office/drawing/2014/main" id="{A2BB6775-CF34-9242-BCB7-15E5697ED260}"/>
              </a:ext>
            </a:extLst>
          </p:cNvPr>
          <p:cNvPicPr>
            <a:picLocks noChangeAspect="1"/>
          </p:cNvPicPr>
          <p:nvPr/>
        </p:nvPicPr>
        <p:blipFill>
          <a:blip r:embed="rId4"/>
          <a:stretch>
            <a:fillRect/>
          </a:stretch>
        </p:blipFill>
        <p:spPr>
          <a:xfrm>
            <a:off x="8132717" y="1964410"/>
            <a:ext cx="3840479" cy="2929179"/>
          </a:xfrm>
          <a:prstGeom prst="rect">
            <a:avLst/>
          </a:prstGeom>
          <a:ln>
            <a:solidFill>
              <a:schemeClr val="tx1">
                <a:lumMod val="95000"/>
              </a:schemeClr>
            </a:solidFill>
          </a:ln>
        </p:spPr>
      </p:pic>
      <p:sp>
        <p:nvSpPr>
          <p:cNvPr id="6" name="Title 1">
            <a:extLst>
              <a:ext uri="{FF2B5EF4-FFF2-40B4-BE49-F238E27FC236}">
                <a16:creationId xmlns:a16="http://schemas.microsoft.com/office/drawing/2014/main" id="{8E5F26F1-FF28-FC42-90CB-D328943415A6}"/>
              </a:ext>
            </a:extLst>
          </p:cNvPr>
          <p:cNvSpPr txBox="1">
            <a:spLocks/>
          </p:cNvSpPr>
          <p:nvPr/>
        </p:nvSpPr>
        <p:spPr>
          <a:xfrm>
            <a:off x="152400" y="88111"/>
            <a:ext cx="11887200" cy="537602"/>
          </a:xfrm>
          <a:prstGeom prst="rect">
            <a:avLst/>
          </a:prstGeom>
        </p:spPr>
        <p:txBody>
          <a:bodyPr>
            <a:normAutofit fontScale="92500"/>
          </a:bodyPr>
          <a:lst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800">
                <a:solidFill>
                  <a:schemeClr val="accent3"/>
                </a:solidFill>
                <a:latin typeface="OCR A Std" panose="020F0609000104060307" pitchFamily="49" charset="0"/>
              </a:rPr>
              <a:t>The audio-visual construction of hospitality(?)</a:t>
            </a:r>
            <a:endParaRPr lang="en-US" sz="2800">
              <a:solidFill>
                <a:schemeClr val="accent3"/>
              </a:solidFill>
              <a:latin typeface="OCR A Std" panose="020F0609000104060307" pitchFamily="49" charset="0"/>
            </a:endParaRPr>
          </a:p>
        </p:txBody>
      </p:sp>
      <p:pic>
        <p:nvPicPr>
          <p:cNvPr id="7" name="Picture 6">
            <a:extLst>
              <a:ext uri="{FF2B5EF4-FFF2-40B4-BE49-F238E27FC236}">
                <a16:creationId xmlns:a16="http://schemas.microsoft.com/office/drawing/2014/main" id="{69BC24B1-54AB-BC4E-B91B-41C78F079413}"/>
              </a:ext>
            </a:extLst>
          </p:cNvPr>
          <p:cNvPicPr>
            <a:picLocks noChangeAspect="1"/>
          </p:cNvPicPr>
          <p:nvPr/>
        </p:nvPicPr>
        <p:blipFill rotWithShape="1">
          <a:blip r:embed="rId5"/>
          <a:srcRect t="74518" b="8469"/>
          <a:stretch/>
        </p:blipFill>
        <p:spPr>
          <a:xfrm>
            <a:off x="8132716" y="5585445"/>
            <a:ext cx="3840479" cy="498312"/>
          </a:xfrm>
          <a:prstGeom prst="rect">
            <a:avLst/>
          </a:prstGeom>
          <a:ln>
            <a:noFill/>
          </a:ln>
        </p:spPr>
      </p:pic>
      <p:pic>
        <p:nvPicPr>
          <p:cNvPr id="8" name="Picture 7">
            <a:extLst>
              <a:ext uri="{FF2B5EF4-FFF2-40B4-BE49-F238E27FC236}">
                <a16:creationId xmlns:a16="http://schemas.microsoft.com/office/drawing/2014/main" id="{A75E62E5-BF80-1C47-92AF-1DED837A76A8}"/>
              </a:ext>
            </a:extLst>
          </p:cNvPr>
          <p:cNvPicPr>
            <a:picLocks noChangeAspect="1"/>
          </p:cNvPicPr>
          <p:nvPr/>
        </p:nvPicPr>
        <p:blipFill rotWithShape="1">
          <a:blip r:embed="rId6"/>
          <a:srcRect t="74519" b="8469"/>
          <a:stretch/>
        </p:blipFill>
        <p:spPr>
          <a:xfrm>
            <a:off x="8132716" y="4990361"/>
            <a:ext cx="3840479" cy="498312"/>
          </a:xfrm>
          <a:prstGeom prst="rect">
            <a:avLst/>
          </a:prstGeom>
          <a:ln>
            <a:noFill/>
          </a:ln>
        </p:spPr>
      </p:pic>
    </p:spTree>
    <p:extLst>
      <p:ext uri="{BB962C8B-B14F-4D97-AF65-F5344CB8AC3E}">
        <p14:creationId xmlns:p14="http://schemas.microsoft.com/office/powerpoint/2010/main" val="2075451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AE679-42DA-A848-94FE-09FB1D060613}"/>
              </a:ext>
            </a:extLst>
          </p:cNvPr>
          <p:cNvSpPr txBox="1">
            <a:spLocks/>
          </p:cNvSpPr>
          <p:nvPr/>
        </p:nvSpPr>
        <p:spPr>
          <a:xfrm>
            <a:off x="152400" y="88111"/>
            <a:ext cx="11887200" cy="537602"/>
          </a:xfrm>
          <a:prstGeom prst="rect">
            <a:avLst/>
          </a:prstGeom>
        </p:spPr>
        <p:txBody>
          <a:bodyPr>
            <a:normAutofit/>
          </a:bodyPr>
          <a:lst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800">
                <a:solidFill>
                  <a:schemeClr val="accent3"/>
                </a:solidFill>
                <a:latin typeface="OCR A Std" panose="020F0609000104060307" pitchFamily="49" charset="0"/>
              </a:rPr>
              <a:t>the paradoxes of hospitality</a:t>
            </a:r>
            <a:endParaRPr lang="en-US" sz="2800">
              <a:solidFill>
                <a:schemeClr val="accent3"/>
              </a:solidFill>
              <a:latin typeface="OCR A Std" panose="020F0609000104060307" pitchFamily="49" charset="0"/>
            </a:endParaRPr>
          </a:p>
        </p:txBody>
      </p:sp>
      <p:pic>
        <p:nvPicPr>
          <p:cNvPr id="3" name="Picture 2">
            <a:extLst>
              <a:ext uri="{FF2B5EF4-FFF2-40B4-BE49-F238E27FC236}">
                <a16:creationId xmlns:a16="http://schemas.microsoft.com/office/drawing/2014/main" id="{7AE793E1-29F3-3E4A-B23B-39E36F79A454}"/>
              </a:ext>
            </a:extLst>
          </p:cNvPr>
          <p:cNvPicPr>
            <a:picLocks noChangeAspect="1"/>
          </p:cNvPicPr>
          <p:nvPr/>
        </p:nvPicPr>
        <p:blipFill>
          <a:blip r:embed="rId2"/>
          <a:stretch>
            <a:fillRect/>
          </a:stretch>
        </p:blipFill>
        <p:spPr>
          <a:xfrm>
            <a:off x="3779072" y="3701596"/>
            <a:ext cx="3931920" cy="2948940"/>
          </a:xfrm>
          <a:prstGeom prst="rect">
            <a:avLst/>
          </a:prstGeom>
          <a:ln>
            <a:solidFill>
              <a:schemeClr val="bg2">
                <a:lumMod val="20000"/>
                <a:lumOff val="80000"/>
              </a:schemeClr>
            </a:solidFill>
          </a:ln>
        </p:spPr>
      </p:pic>
      <p:pic>
        <p:nvPicPr>
          <p:cNvPr id="4" name="Picture 3">
            <a:extLst>
              <a:ext uri="{FF2B5EF4-FFF2-40B4-BE49-F238E27FC236}">
                <a16:creationId xmlns:a16="http://schemas.microsoft.com/office/drawing/2014/main" id="{880479EE-7181-314B-AF54-6D84F38639C1}"/>
              </a:ext>
            </a:extLst>
          </p:cNvPr>
          <p:cNvPicPr>
            <a:picLocks noChangeAspect="1"/>
          </p:cNvPicPr>
          <p:nvPr/>
        </p:nvPicPr>
        <p:blipFill>
          <a:blip r:embed="rId3"/>
          <a:stretch>
            <a:fillRect/>
          </a:stretch>
        </p:blipFill>
        <p:spPr>
          <a:xfrm>
            <a:off x="446200" y="625713"/>
            <a:ext cx="3931920" cy="2948940"/>
          </a:xfrm>
          <a:prstGeom prst="rect">
            <a:avLst/>
          </a:prstGeom>
          <a:ln>
            <a:solidFill>
              <a:schemeClr val="bg2">
                <a:lumMod val="20000"/>
                <a:lumOff val="80000"/>
              </a:schemeClr>
            </a:solidFill>
          </a:ln>
        </p:spPr>
      </p:pic>
      <p:pic>
        <p:nvPicPr>
          <p:cNvPr id="5" name="Picture 4">
            <a:extLst>
              <a:ext uri="{FF2B5EF4-FFF2-40B4-BE49-F238E27FC236}">
                <a16:creationId xmlns:a16="http://schemas.microsoft.com/office/drawing/2014/main" id="{B6BBDF9F-5C60-7241-98B8-39F12AE7FCC5}"/>
              </a:ext>
            </a:extLst>
          </p:cNvPr>
          <p:cNvPicPr>
            <a:picLocks noChangeAspect="1"/>
          </p:cNvPicPr>
          <p:nvPr/>
        </p:nvPicPr>
        <p:blipFill>
          <a:blip r:embed="rId4"/>
          <a:stretch>
            <a:fillRect/>
          </a:stretch>
        </p:blipFill>
        <p:spPr>
          <a:xfrm>
            <a:off x="7834548" y="3701596"/>
            <a:ext cx="3931920" cy="2948940"/>
          </a:xfrm>
          <a:prstGeom prst="rect">
            <a:avLst/>
          </a:prstGeom>
          <a:ln>
            <a:solidFill>
              <a:schemeClr val="bg2">
                <a:lumMod val="20000"/>
                <a:lumOff val="80000"/>
              </a:schemeClr>
            </a:solidFill>
          </a:ln>
        </p:spPr>
      </p:pic>
      <p:pic>
        <p:nvPicPr>
          <p:cNvPr id="6" name="Picture 5">
            <a:extLst>
              <a:ext uri="{FF2B5EF4-FFF2-40B4-BE49-F238E27FC236}">
                <a16:creationId xmlns:a16="http://schemas.microsoft.com/office/drawing/2014/main" id="{BA87B454-4672-4C46-96AF-6ECFA812273B}"/>
              </a:ext>
            </a:extLst>
          </p:cNvPr>
          <p:cNvPicPr>
            <a:picLocks noChangeAspect="1"/>
          </p:cNvPicPr>
          <p:nvPr/>
        </p:nvPicPr>
        <p:blipFill>
          <a:blip r:embed="rId5"/>
          <a:stretch>
            <a:fillRect/>
          </a:stretch>
        </p:blipFill>
        <p:spPr>
          <a:xfrm>
            <a:off x="4513164" y="625713"/>
            <a:ext cx="3931920" cy="2948940"/>
          </a:xfrm>
          <a:prstGeom prst="rect">
            <a:avLst/>
          </a:prstGeom>
          <a:ln>
            <a:solidFill>
              <a:schemeClr val="bg2">
                <a:lumMod val="20000"/>
                <a:lumOff val="80000"/>
              </a:schemeClr>
            </a:solidFill>
          </a:ln>
        </p:spPr>
      </p:pic>
      <p:sp>
        <p:nvSpPr>
          <p:cNvPr id="7" name="Rectangle 6">
            <a:extLst>
              <a:ext uri="{FF2B5EF4-FFF2-40B4-BE49-F238E27FC236}">
                <a16:creationId xmlns:a16="http://schemas.microsoft.com/office/drawing/2014/main" id="{7F8A9235-3E33-EA4F-ACCB-55C417B25D1C}"/>
              </a:ext>
            </a:extLst>
          </p:cNvPr>
          <p:cNvSpPr/>
          <p:nvPr/>
        </p:nvSpPr>
        <p:spPr>
          <a:xfrm>
            <a:off x="445342" y="4823130"/>
            <a:ext cx="3333730" cy="369332"/>
          </a:xfrm>
          <a:prstGeom prst="rect">
            <a:avLst/>
          </a:prstGeom>
        </p:spPr>
        <p:txBody>
          <a:bodyPr wrap="square">
            <a:spAutoFit/>
          </a:bodyPr>
          <a:lstStyle/>
          <a:p>
            <a:r>
              <a:rPr lang="en-US">
                <a:effectLst/>
                <a:cs typeface="Courier New" panose="02070309020205020404" pitchFamily="49" charset="0"/>
              </a:rPr>
              <a:t>“Radical” internal frames…</a:t>
            </a:r>
            <a:endParaRPr lang="es-ES_tradnl" i="1"/>
          </a:p>
        </p:txBody>
      </p:sp>
    </p:spTree>
    <p:extLst>
      <p:ext uri="{BB962C8B-B14F-4D97-AF65-F5344CB8AC3E}">
        <p14:creationId xmlns:p14="http://schemas.microsoft.com/office/powerpoint/2010/main" val="1547211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descr="Tierra-roja_clip1">
            <a:hlinkClick r:id="" action="ppaction://media"/>
            <a:extLst>
              <a:ext uri="{FF2B5EF4-FFF2-40B4-BE49-F238E27FC236}">
                <a16:creationId xmlns:a16="http://schemas.microsoft.com/office/drawing/2014/main" id="{0C1B7DC0-5CA5-0349-B64E-8858B93C1A6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014847" y="648159"/>
            <a:ext cx="8162306" cy="6121730"/>
          </a:xfrm>
          <a:prstGeom prst="rect">
            <a:avLst/>
          </a:prstGeom>
          <a:ln>
            <a:solidFill>
              <a:schemeClr val="tx1">
                <a:lumMod val="95000"/>
              </a:schemeClr>
            </a:solidFill>
          </a:ln>
        </p:spPr>
      </p:pic>
      <p:sp>
        <p:nvSpPr>
          <p:cNvPr id="4" name="Title 1">
            <a:extLst>
              <a:ext uri="{FF2B5EF4-FFF2-40B4-BE49-F238E27FC236}">
                <a16:creationId xmlns:a16="http://schemas.microsoft.com/office/drawing/2014/main" id="{C286B0D3-757D-F64A-A8CF-1ACBAE86172D}"/>
              </a:ext>
            </a:extLst>
          </p:cNvPr>
          <p:cNvSpPr txBox="1">
            <a:spLocks/>
          </p:cNvSpPr>
          <p:nvPr/>
        </p:nvSpPr>
        <p:spPr>
          <a:xfrm>
            <a:off x="152400" y="88111"/>
            <a:ext cx="11887200" cy="537602"/>
          </a:xfrm>
          <a:prstGeom prst="rect">
            <a:avLst/>
          </a:prstGeom>
        </p:spPr>
        <p:txBody>
          <a:bodyPr>
            <a:normAutofit fontScale="92500"/>
          </a:bodyPr>
          <a:lst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800">
                <a:solidFill>
                  <a:schemeClr val="accent3"/>
                </a:solidFill>
                <a:latin typeface="OCR A Std" panose="020F0609000104060307" pitchFamily="49" charset="0"/>
              </a:rPr>
              <a:t>The audio-visual construction of hospitality(?)</a:t>
            </a:r>
            <a:endParaRPr lang="en-US" sz="2800">
              <a:solidFill>
                <a:schemeClr val="accent3"/>
              </a:solidFill>
              <a:latin typeface="OCR A Std" panose="020F0609000104060307" pitchFamily="49" charset="0"/>
            </a:endParaRPr>
          </a:p>
        </p:txBody>
      </p:sp>
    </p:spTree>
    <p:extLst>
      <p:ext uri="{BB962C8B-B14F-4D97-AF65-F5344CB8AC3E}">
        <p14:creationId xmlns:p14="http://schemas.microsoft.com/office/powerpoint/2010/main" val="11733381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hold" display="0">
                  <p:stCondLst>
                    <p:cond delay="indefinite"/>
                  </p:stCondLst>
                </p:cTn>
                <p:tgtEl>
                  <p:spTgt spid="3"/>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C809F2-15A8-8444-AF47-1037582C873E}"/>
              </a:ext>
            </a:extLst>
          </p:cNvPr>
          <p:cNvPicPr>
            <a:picLocks noChangeAspect="1"/>
          </p:cNvPicPr>
          <p:nvPr/>
        </p:nvPicPr>
        <p:blipFill>
          <a:blip r:embed="rId2"/>
          <a:stretch>
            <a:fillRect/>
          </a:stretch>
        </p:blipFill>
        <p:spPr>
          <a:xfrm>
            <a:off x="6173930" y="2397124"/>
            <a:ext cx="5577840" cy="4183380"/>
          </a:xfrm>
          <a:prstGeom prst="rect">
            <a:avLst/>
          </a:prstGeom>
          <a:ln>
            <a:solidFill>
              <a:schemeClr val="bg2">
                <a:lumMod val="20000"/>
                <a:lumOff val="80000"/>
              </a:schemeClr>
            </a:solidFill>
          </a:ln>
        </p:spPr>
      </p:pic>
      <p:pic>
        <p:nvPicPr>
          <p:cNvPr id="4" name="Picture 3">
            <a:extLst>
              <a:ext uri="{FF2B5EF4-FFF2-40B4-BE49-F238E27FC236}">
                <a16:creationId xmlns:a16="http://schemas.microsoft.com/office/drawing/2014/main" id="{A608D9D2-19D1-2C4A-84ED-33C7D1D13B49}"/>
              </a:ext>
            </a:extLst>
          </p:cNvPr>
          <p:cNvPicPr>
            <a:picLocks noChangeAspect="1"/>
          </p:cNvPicPr>
          <p:nvPr/>
        </p:nvPicPr>
        <p:blipFill>
          <a:blip r:embed="rId3"/>
          <a:stretch>
            <a:fillRect/>
          </a:stretch>
        </p:blipFill>
        <p:spPr>
          <a:xfrm>
            <a:off x="440232" y="725024"/>
            <a:ext cx="5577840" cy="4183380"/>
          </a:xfrm>
          <a:prstGeom prst="rect">
            <a:avLst/>
          </a:prstGeom>
          <a:ln>
            <a:solidFill>
              <a:schemeClr val="bg2">
                <a:lumMod val="20000"/>
                <a:lumOff val="80000"/>
              </a:schemeClr>
            </a:solidFill>
          </a:ln>
        </p:spPr>
      </p:pic>
      <p:sp>
        <p:nvSpPr>
          <p:cNvPr id="5" name="Rectangle 4">
            <a:extLst>
              <a:ext uri="{FF2B5EF4-FFF2-40B4-BE49-F238E27FC236}">
                <a16:creationId xmlns:a16="http://schemas.microsoft.com/office/drawing/2014/main" id="{5A9A9DD4-CEF1-6F4C-9A84-8015394A1E9B}"/>
              </a:ext>
            </a:extLst>
          </p:cNvPr>
          <p:cNvSpPr/>
          <p:nvPr/>
        </p:nvSpPr>
        <p:spPr>
          <a:xfrm>
            <a:off x="786676" y="5597240"/>
            <a:ext cx="4884952" cy="369332"/>
          </a:xfrm>
          <a:prstGeom prst="rect">
            <a:avLst/>
          </a:prstGeom>
        </p:spPr>
        <p:txBody>
          <a:bodyPr wrap="square">
            <a:spAutoFit/>
          </a:bodyPr>
          <a:lstStyle/>
          <a:p>
            <a:r>
              <a:rPr lang="en-US">
                <a:effectLst/>
                <a:cs typeface="Courier New" panose="02070309020205020404" pitchFamily="49" charset="0"/>
              </a:rPr>
              <a:t>“Inscrutable objects” in the </a:t>
            </a:r>
            <a:r>
              <a:rPr lang="en-US" i="1">
                <a:effectLst/>
                <a:cs typeface="Courier New" panose="02070309020205020404" pitchFamily="49" charset="0"/>
              </a:rPr>
              <a:t>mise-en-scène</a:t>
            </a:r>
            <a:endParaRPr lang="es-ES_tradnl" i="1"/>
          </a:p>
        </p:txBody>
      </p:sp>
      <p:sp>
        <p:nvSpPr>
          <p:cNvPr id="6" name="Title 1">
            <a:extLst>
              <a:ext uri="{FF2B5EF4-FFF2-40B4-BE49-F238E27FC236}">
                <a16:creationId xmlns:a16="http://schemas.microsoft.com/office/drawing/2014/main" id="{289FC5D3-A4D5-474F-8676-104C7FA048CB}"/>
              </a:ext>
            </a:extLst>
          </p:cNvPr>
          <p:cNvSpPr txBox="1">
            <a:spLocks/>
          </p:cNvSpPr>
          <p:nvPr/>
        </p:nvSpPr>
        <p:spPr>
          <a:xfrm>
            <a:off x="152400" y="88111"/>
            <a:ext cx="11887200" cy="537602"/>
          </a:xfrm>
          <a:prstGeom prst="rect">
            <a:avLst/>
          </a:prstGeom>
        </p:spPr>
        <p:txBody>
          <a:bodyPr>
            <a:normAutofit fontScale="92500"/>
          </a:bodyPr>
          <a:lst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800">
                <a:solidFill>
                  <a:schemeClr val="accent3"/>
                </a:solidFill>
                <a:latin typeface="OCR A Std" panose="020F0609000104060307" pitchFamily="49" charset="0"/>
              </a:rPr>
              <a:t>The audio-visual construction of hospitality(?)</a:t>
            </a:r>
            <a:endParaRPr lang="en-US" sz="2800">
              <a:solidFill>
                <a:schemeClr val="accent3"/>
              </a:solidFill>
              <a:latin typeface="OCR A Std" panose="020F0609000104060307" pitchFamily="49" charset="0"/>
            </a:endParaRPr>
          </a:p>
        </p:txBody>
      </p:sp>
    </p:spTree>
    <p:extLst>
      <p:ext uri="{BB962C8B-B14F-4D97-AF65-F5344CB8AC3E}">
        <p14:creationId xmlns:p14="http://schemas.microsoft.com/office/powerpoint/2010/main" val="22165032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5AD0B8"/>
      </a:accent1>
      <a:accent2>
        <a:srgbClr val="47BB7E"/>
      </a:accent2>
      <a:accent3>
        <a:srgbClr val="96CD4B"/>
      </a:accent3>
      <a:accent4>
        <a:srgbClr val="61C7DD"/>
      </a:accent4>
      <a:accent5>
        <a:srgbClr val="2495CF"/>
      </a:accent5>
      <a:accent6>
        <a:srgbClr val="5A74D1"/>
      </a:accent6>
      <a:hlink>
        <a:srgbClr val="72CEBB"/>
      </a:hlink>
      <a:folHlink>
        <a:srgbClr val="98E6D6"/>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0F262FD6-3409-4039-A531-64BD4D2F99E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Mesh</Template>
  <TotalTime>14424</TotalTime>
  <Words>322</Words>
  <Application>Microsoft Macintosh PowerPoint</Application>
  <PresentationFormat>Widescreen</PresentationFormat>
  <Paragraphs>23</Paragraphs>
  <Slides>12</Slides>
  <Notes>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Century Gothic</vt:lpstr>
      <vt:lpstr>OCR A Std</vt:lpstr>
      <vt:lpstr>Mesh</vt:lpstr>
      <vt:lpstr>PowerPoint Presentation</vt:lpstr>
      <vt:lpstr>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UCLA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SPANISH 170 – LEC 2 Film Analysis Boot Camp</dc:title>
  <dc:creator>Greg Cohen</dc:creator>
  <cp:lastModifiedBy>G.D. Cohen</cp:lastModifiedBy>
  <cp:revision>419</cp:revision>
  <dcterms:created xsi:type="dcterms:W3CDTF">2015-01-12T00:43:31Z</dcterms:created>
  <dcterms:modified xsi:type="dcterms:W3CDTF">2019-09-10T13:31:49Z</dcterms:modified>
</cp:coreProperties>
</file>